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77" r:id="rId9"/>
    <p:sldId id="263" r:id="rId10"/>
    <p:sldId id="264" r:id="rId11"/>
    <p:sldId id="265" r:id="rId12"/>
    <p:sldId id="266" r:id="rId13"/>
    <p:sldId id="267" r:id="rId14"/>
    <p:sldId id="268" r:id="rId15"/>
    <p:sldId id="278" r:id="rId16"/>
    <p:sldId id="269" r:id="rId17"/>
    <p:sldId id="270" r:id="rId18"/>
    <p:sldId id="271" r:id="rId19"/>
    <p:sldId id="272" r:id="rId20"/>
    <p:sldId id="273" r:id="rId21"/>
    <p:sldId id="274"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56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9A0E1BA-27AC-42EC-8B0B-FA0E79E405C5}" type="datetimeFigureOut">
              <a:rPr lang="en-US" smtClean="0"/>
              <a:t>11/22/2015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0A73EC-48C8-4219-BF68-8CA86B84352A}" type="slidenum">
              <a:rPr lang="en-US" smtClean="0"/>
              <a:t>‹#›</a:t>
            </a:fld>
            <a:endParaRPr lang="en-US"/>
          </a:p>
        </p:txBody>
      </p:sp>
    </p:spTree>
    <p:extLst>
      <p:ext uri="{BB962C8B-B14F-4D97-AF65-F5344CB8AC3E}">
        <p14:creationId xmlns:p14="http://schemas.microsoft.com/office/powerpoint/2010/main" val="42947692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9A0E1BA-27AC-42EC-8B0B-FA0E79E405C5}" type="datetimeFigureOut">
              <a:rPr lang="en-US" smtClean="0"/>
              <a:t>11/22/2015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0A73EC-48C8-4219-BF68-8CA86B84352A}" type="slidenum">
              <a:rPr lang="en-US" smtClean="0"/>
              <a:t>‹#›</a:t>
            </a:fld>
            <a:endParaRPr lang="en-US"/>
          </a:p>
        </p:txBody>
      </p:sp>
    </p:spTree>
    <p:extLst>
      <p:ext uri="{BB962C8B-B14F-4D97-AF65-F5344CB8AC3E}">
        <p14:creationId xmlns:p14="http://schemas.microsoft.com/office/powerpoint/2010/main" val="25623091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9A0E1BA-27AC-42EC-8B0B-FA0E79E405C5}" type="datetimeFigureOut">
              <a:rPr lang="en-US" smtClean="0"/>
              <a:t>11/22/2015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0A73EC-48C8-4219-BF68-8CA86B84352A}" type="slidenum">
              <a:rPr lang="en-US" smtClean="0"/>
              <a:t>‹#›</a:t>
            </a:fld>
            <a:endParaRPr lang="en-US"/>
          </a:p>
        </p:txBody>
      </p:sp>
    </p:spTree>
    <p:extLst>
      <p:ext uri="{BB962C8B-B14F-4D97-AF65-F5344CB8AC3E}">
        <p14:creationId xmlns:p14="http://schemas.microsoft.com/office/powerpoint/2010/main" val="1304370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9A0E1BA-27AC-42EC-8B0B-FA0E79E405C5}" type="datetimeFigureOut">
              <a:rPr lang="en-US" smtClean="0"/>
              <a:t>11/22/2015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0A73EC-48C8-4219-BF68-8CA86B84352A}" type="slidenum">
              <a:rPr lang="en-US" smtClean="0"/>
              <a:t>‹#›</a:t>
            </a:fld>
            <a:endParaRPr lang="en-US"/>
          </a:p>
        </p:txBody>
      </p:sp>
    </p:spTree>
    <p:extLst>
      <p:ext uri="{BB962C8B-B14F-4D97-AF65-F5344CB8AC3E}">
        <p14:creationId xmlns:p14="http://schemas.microsoft.com/office/powerpoint/2010/main" val="27826142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9A0E1BA-27AC-42EC-8B0B-FA0E79E405C5}" type="datetimeFigureOut">
              <a:rPr lang="en-US" smtClean="0"/>
              <a:t>11/22/2015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0A73EC-48C8-4219-BF68-8CA86B84352A}" type="slidenum">
              <a:rPr lang="en-US" smtClean="0"/>
              <a:t>‹#›</a:t>
            </a:fld>
            <a:endParaRPr lang="en-US"/>
          </a:p>
        </p:txBody>
      </p:sp>
    </p:spTree>
    <p:extLst>
      <p:ext uri="{BB962C8B-B14F-4D97-AF65-F5344CB8AC3E}">
        <p14:creationId xmlns:p14="http://schemas.microsoft.com/office/powerpoint/2010/main" val="24045523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9A0E1BA-27AC-42EC-8B0B-FA0E79E405C5}" type="datetimeFigureOut">
              <a:rPr lang="en-US" smtClean="0"/>
              <a:t>11/22/2015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0A73EC-48C8-4219-BF68-8CA86B84352A}" type="slidenum">
              <a:rPr lang="en-US" smtClean="0"/>
              <a:t>‹#›</a:t>
            </a:fld>
            <a:endParaRPr lang="en-US"/>
          </a:p>
        </p:txBody>
      </p:sp>
    </p:spTree>
    <p:extLst>
      <p:ext uri="{BB962C8B-B14F-4D97-AF65-F5344CB8AC3E}">
        <p14:creationId xmlns:p14="http://schemas.microsoft.com/office/powerpoint/2010/main" val="18065738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9A0E1BA-27AC-42EC-8B0B-FA0E79E405C5}" type="datetimeFigureOut">
              <a:rPr lang="en-US" smtClean="0"/>
              <a:t>11/22/2015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40A73EC-48C8-4219-BF68-8CA86B84352A}" type="slidenum">
              <a:rPr lang="en-US" smtClean="0"/>
              <a:t>‹#›</a:t>
            </a:fld>
            <a:endParaRPr lang="en-US"/>
          </a:p>
        </p:txBody>
      </p:sp>
    </p:spTree>
    <p:extLst>
      <p:ext uri="{BB962C8B-B14F-4D97-AF65-F5344CB8AC3E}">
        <p14:creationId xmlns:p14="http://schemas.microsoft.com/office/powerpoint/2010/main" val="40692136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9A0E1BA-27AC-42EC-8B0B-FA0E79E405C5}" type="datetimeFigureOut">
              <a:rPr lang="en-US" smtClean="0"/>
              <a:t>11/22/2015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40A73EC-48C8-4219-BF68-8CA86B84352A}" type="slidenum">
              <a:rPr lang="en-US" smtClean="0"/>
              <a:t>‹#›</a:t>
            </a:fld>
            <a:endParaRPr lang="en-US"/>
          </a:p>
        </p:txBody>
      </p:sp>
    </p:spTree>
    <p:extLst>
      <p:ext uri="{BB962C8B-B14F-4D97-AF65-F5344CB8AC3E}">
        <p14:creationId xmlns:p14="http://schemas.microsoft.com/office/powerpoint/2010/main" val="26677078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A0E1BA-27AC-42EC-8B0B-FA0E79E405C5}" type="datetimeFigureOut">
              <a:rPr lang="en-US" smtClean="0"/>
              <a:t>11/22/2015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40A73EC-48C8-4219-BF68-8CA86B84352A}" type="slidenum">
              <a:rPr lang="en-US" smtClean="0"/>
              <a:t>‹#›</a:t>
            </a:fld>
            <a:endParaRPr lang="en-US"/>
          </a:p>
        </p:txBody>
      </p:sp>
    </p:spTree>
    <p:extLst>
      <p:ext uri="{BB962C8B-B14F-4D97-AF65-F5344CB8AC3E}">
        <p14:creationId xmlns:p14="http://schemas.microsoft.com/office/powerpoint/2010/main" val="40391644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A0E1BA-27AC-42EC-8B0B-FA0E79E405C5}" type="datetimeFigureOut">
              <a:rPr lang="en-US" smtClean="0"/>
              <a:t>11/22/2015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0A73EC-48C8-4219-BF68-8CA86B84352A}" type="slidenum">
              <a:rPr lang="en-US" smtClean="0"/>
              <a:t>‹#›</a:t>
            </a:fld>
            <a:endParaRPr lang="en-US"/>
          </a:p>
        </p:txBody>
      </p:sp>
    </p:spTree>
    <p:extLst>
      <p:ext uri="{BB962C8B-B14F-4D97-AF65-F5344CB8AC3E}">
        <p14:creationId xmlns:p14="http://schemas.microsoft.com/office/powerpoint/2010/main" val="20596398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A0E1BA-27AC-42EC-8B0B-FA0E79E405C5}" type="datetimeFigureOut">
              <a:rPr lang="en-US" smtClean="0"/>
              <a:t>11/22/2015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0A73EC-48C8-4219-BF68-8CA86B84352A}" type="slidenum">
              <a:rPr lang="en-US" smtClean="0"/>
              <a:t>‹#›</a:t>
            </a:fld>
            <a:endParaRPr lang="en-US"/>
          </a:p>
        </p:txBody>
      </p:sp>
    </p:spTree>
    <p:extLst>
      <p:ext uri="{BB962C8B-B14F-4D97-AF65-F5344CB8AC3E}">
        <p14:creationId xmlns:p14="http://schemas.microsoft.com/office/powerpoint/2010/main" val="13351683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23000" r="-23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9A0E1BA-27AC-42EC-8B0B-FA0E79E405C5}" type="datetimeFigureOut">
              <a:rPr lang="en-US" smtClean="0"/>
              <a:t>11/22/2015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0A73EC-48C8-4219-BF68-8CA86B84352A}" type="slidenum">
              <a:rPr lang="en-US" smtClean="0"/>
              <a:t>‹#›</a:t>
            </a:fld>
            <a:endParaRPr lang="en-US"/>
          </a:p>
        </p:txBody>
      </p:sp>
    </p:spTree>
    <p:extLst>
      <p:ext uri="{BB962C8B-B14F-4D97-AF65-F5344CB8AC3E}">
        <p14:creationId xmlns:p14="http://schemas.microsoft.com/office/powerpoint/2010/main" val="162975196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3000" r="-23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7561897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4" y="386366"/>
            <a:ext cx="9144264" cy="6085092"/>
          </a:xfrm>
          <a:prstGeom prst="rect">
            <a:avLst/>
          </a:prstGeom>
        </p:spPr>
      </p:pic>
    </p:spTree>
    <p:extLst>
      <p:ext uri="{BB962C8B-B14F-4D97-AF65-F5344CB8AC3E}">
        <p14:creationId xmlns:p14="http://schemas.microsoft.com/office/powerpoint/2010/main" val="3069621965"/>
      </p:ext>
    </p:extLst>
  </p:cSld>
  <p:clrMapOvr>
    <a:masterClrMapping/>
  </p:clrMapOvr>
  <mc:AlternateContent xmlns:mc="http://schemas.openxmlformats.org/markup-compatibility/2006">
    <mc:Choice xmlns:p14="http://schemas.microsoft.com/office/powerpoint/2010/main" Requires="p14">
      <p:transition spd="slow">
        <p14:flash/>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i="1" dirty="0" smtClean="0">
                <a:latin typeface="Century Gothic" panose="020B0502020202020204" pitchFamily="34" charset="0"/>
              </a:rPr>
              <a:t>A Life Without Thanksgiving</a:t>
            </a:r>
            <a:endParaRPr lang="en-US" b="1" i="1" dirty="0">
              <a:latin typeface="Century Gothic" panose="020B0502020202020204" pitchFamily="34" charset="0"/>
            </a:endParaRPr>
          </a:p>
        </p:txBody>
      </p:sp>
      <p:sp>
        <p:nvSpPr>
          <p:cNvPr id="5" name="TextBox 4"/>
          <p:cNvSpPr txBox="1"/>
          <p:nvPr/>
        </p:nvSpPr>
        <p:spPr>
          <a:xfrm>
            <a:off x="0" y="1352282"/>
            <a:ext cx="9144000" cy="923330"/>
          </a:xfrm>
          <a:prstGeom prst="rect">
            <a:avLst/>
          </a:prstGeom>
          <a:noFill/>
        </p:spPr>
        <p:txBody>
          <a:bodyPr wrap="square" rtlCol="0">
            <a:spAutoFit/>
          </a:bodyPr>
          <a:lstStyle/>
          <a:p>
            <a:r>
              <a:rPr lang="en-US" sz="5400" b="1" dirty="0" smtClean="0">
                <a:latin typeface="Century Gothic" panose="020B0502020202020204" pitchFamily="34" charset="0"/>
              </a:rPr>
              <a:t>Is </a:t>
            </a:r>
            <a:r>
              <a:rPr lang="en-US" sz="5400" b="1" u="sng" dirty="0" smtClean="0">
                <a:latin typeface="Century Gothic" panose="020B0502020202020204" pitchFamily="34" charset="0"/>
              </a:rPr>
              <a:t>Marked</a:t>
            </a:r>
            <a:r>
              <a:rPr lang="en-US" sz="5400" b="1" dirty="0" smtClean="0">
                <a:latin typeface="Century Gothic" panose="020B0502020202020204" pitchFamily="34" charset="0"/>
              </a:rPr>
              <a:t> by </a:t>
            </a:r>
            <a:r>
              <a:rPr lang="en-US" sz="5400" b="1" u="sng" dirty="0" smtClean="0">
                <a:latin typeface="Century Gothic" panose="020B0502020202020204" pitchFamily="34" charset="0"/>
              </a:rPr>
              <a:t>Entitlement</a:t>
            </a:r>
            <a:endParaRPr lang="en-US" sz="5400" b="1" dirty="0">
              <a:latin typeface="Century Gothic" panose="020B0502020202020204" pitchFamily="34" charset="0"/>
            </a:endParaRPr>
          </a:p>
        </p:txBody>
      </p:sp>
    </p:spTree>
    <p:extLst>
      <p:ext uri="{BB962C8B-B14F-4D97-AF65-F5344CB8AC3E}">
        <p14:creationId xmlns:p14="http://schemas.microsoft.com/office/powerpoint/2010/main" val="3900482843"/>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i="1" dirty="0" smtClean="0">
                <a:latin typeface="Century Gothic" panose="020B0502020202020204" pitchFamily="34" charset="0"/>
              </a:rPr>
              <a:t>To Clarify…</a:t>
            </a:r>
            <a:endParaRPr lang="en-US" b="1" i="1" dirty="0">
              <a:latin typeface="Century Gothic" panose="020B0502020202020204" pitchFamily="34" charset="0"/>
            </a:endParaRPr>
          </a:p>
        </p:txBody>
      </p:sp>
      <p:sp>
        <p:nvSpPr>
          <p:cNvPr id="5" name="TextBox 4"/>
          <p:cNvSpPr txBox="1"/>
          <p:nvPr/>
        </p:nvSpPr>
        <p:spPr>
          <a:xfrm>
            <a:off x="0" y="1339403"/>
            <a:ext cx="9144000" cy="1754326"/>
          </a:xfrm>
          <a:prstGeom prst="rect">
            <a:avLst/>
          </a:prstGeom>
          <a:noFill/>
        </p:spPr>
        <p:txBody>
          <a:bodyPr wrap="square" rtlCol="0">
            <a:spAutoFit/>
          </a:bodyPr>
          <a:lstStyle/>
          <a:p>
            <a:pPr marL="685800" indent="-685800">
              <a:buFont typeface="Arial" panose="020B0604020202020204" pitchFamily="34" charset="0"/>
              <a:buChar char="•"/>
            </a:pPr>
            <a:r>
              <a:rPr lang="en-US" sz="5400" b="1" dirty="0" smtClean="0">
                <a:latin typeface="Century Gothic" panose="020B0502020202020204" pitchFamily="34" charset="0"/>
              </a:rPr>
              <a:t>Commanded to Work Hard</a:t>
            </a:r>
            <a:endParaRPr lang="en-US" sz="5400" b="1" dirty="0">
              <a:latin typeface="Century Gothic" panose="020B0502020202020204" pitchFamily="34" charset="0"/>
            </a:endParaRPr>
          </a:p>
        </p:txBody>
      </p:sp>
    </p:spTree>
    <p:extLst>
      <p:ext uri="{BB962C8B-B14F-4D97-AF65-F5344CB8AC3E}">
        <p14:creationId xmlns:p14="http://schemas.microsoft.com/office/powerpoint/2010/main" val="4160439091"/>
      </p:ext>
    </p:extLst>
  </p:cSld>
  <p:clrMapOvr>
    <a:masterClrMapping/>
  </p:clrMapOvr>
  <p:transition spd="med">
    <p:pull/>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144000" cy="6740307"/>
          </a:xfrm>
          <a:prstGeom prst="rect">
            <a:avLst/>
          </a:prstGeom>
          <a:noFill/>
        </p:spPr>
        <p:txBody>
          <a:bodyPr wrap="square" rtlCol="0">
            <a:spAutoFit/>
          </a:bodyPr>
          <a:lstStyle/>
          <a:p>
            <a:pPr algn="ctr"/>
            <a:r>
              <a:rPr lang="en-US" sz="4800" b="1" i="1" dirty="0" smtClean="0">
                <a:latin typeface="Century Gothic" panose="020B0502020202020204" pitchFamily="34" charset="0"/>
              </a:rPr>
              <a:t>For even when we were with you, we would give you this command: If anyone is not willing to work, let him not eat.  For we hear that some among you walk in idleness, not busy at work, but busybodies.  Now such persons we command and encourage in the Lord</a:t>
            </a:r>
            <a:endParaRPr lang="en-US" sz="4800" b="1" i="1" dirty="0">
              <a:latin typeface="Century Gothic" panose="020B0502020202020204" pitchFamily="34" charset="0"/>
            </a:endParaRPr>
          </a:p>
        </p:txBody>
      </p:sp>
    </p:spTree>
    <p:extLst>
      <p:ext uri="{BB962C8B-B14F-4D97-AF65-F5344CB8AC3E}">
        <p14:creationId xmlns:p14="http://schemas.microsoft.com/office/powerpoint/2010/main" val="277460648"/>
      </p:ext>
    </p:extLst>
  </p:cSld>
  <p:clrMapOvr>
    <a:masterClrMapping/>
  </p:clrMapOvr>
  <p:transition spd="slow">
    <p:wip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403796"/>
            <a:ext cx="9144000" cy="3046988"/>
          </a:xfrm>
          <a:prstGeom prst="rect">
            <a:avLst/>
          </a:prstGeom>
          <a:noFill/>
        </p:spPr>
        <p:txBody>
          <a:bodyPr wrap="square" rtlCol="0">
            <a:spAutoFit/>
          </a:bodyPr>
          <a:lstStyle/>
          <a:p>
            <a:pPr algn="ctr"/>
            <a:r>
              <a:rPr lang="en-US" sz="4800" b="1" i="1" dirty="0" smtClean="0">
                <a:latin typeface="Century Gothic" panose="020B0502020202020204" pitchFamily="34" charset="0"/>
              </a:rPr>
              <a:t>Jesus Christ to do their work quietly and to earn their own living.</a:t>
            </a:r>
          </a:p>
          <a:p>
            <a:pPr algn="ctr"/>
            <a:r>
              <a:rPr lang="en-US" sz="4800" b="1" i="1" dirty="0" smtClean="0">
                <a:latin typeface="Century Gothic" panose="020B0502020202020204" pitchFamily="34" charset="0"/>
              </a:rPr>
              <a:t>~2 Thessalonians 3:10-12~</a:t>
            </a:r>
            <a:endParaRPr lang="en-US" sz="4800" b="1" i="1" dirty="0">
              <a:latin typeface="Century Gothic" panose="020B0502020202020204" pitchFamily="34" charset="0"/>
            </a:endParaRPr>
          </a:p>
        </p:txBody>
      </p:sp>
    </p:spTree>
    <p:extLst>
      <p:ext uri="{BB962C8B-B14F-4D97-AF65-F5344CB8AC3E}">
        <p14:creationId xmlns:p14="http://schemas.microsoft.com/office/powerpoint/2010/main" val="3186883881"/>
      </p:ext>
    </p:extLst>
  </p:cSld>
  <p:clrMapOvr>
    <a:masterClrMapping/>
  </p:clrMapOvr>
  <p:transition spd="slow">
    <p:push di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i="1" dirty="0" smtClean="0">
                <a:latin typeface="Century Gothic" panose="020B0502020202020204" pitchFamily="34" charset="0"/>
              </a:rPr>
              <a:t>To Clarify…</a:t>
            </a:r>
            <a:endParaRPr lang="en-US" b="1" i="1" dirty="0">
              <a:latin typeface="Century Gothic" panose="020B0502020202020204" pitchFamily="34" charset="0"/>
            </a:endParaRPr>
          </a:p>
        </p:txBody>
      </p:sp>
      <p:sp>
        <p:nvSpPr>
          <p:cNvPr id="5" name="TextBox 4"/>
          <p:cNvSpPr txBox="1"/>
          <p:nvPr/>
        </p:nvSpPr>
        <p:spPr>
          <a:xfrm>
            <a:off x="0" y="1339403"/>
            <a:ext cx="9144000" cy="2585323"/>
          </a:xfrm>
          <a:prstGeom prst="rect">
            <a:avLst/>
          </a:prstGeom>
          <a:noFill/>
        </p:spPr>
        <p:txBody>
          <a:bodyPr wrap="square" rtlCol="0">
            <a:spAutoFit/>
          </a:bodyPr>
          <a:lstStyle/>
          <a:p>
            <a:pPr marL="685800" indent="-685800">
              <a:buFont typeface="Arial" panose="020B0604020202020204" pitchFamily="34" charset="0"/>
              <a:buChar char="•"/>
            </a:pPr>
            <a:r>
              <a:rPr lang="en-US" sz="5400" b="1" dirty="0" smtClean="0">
                <a:latin typeface="Century Gothic" panose="020B0502020202020204" pitchFamily="34" charset="0"/>
              </a:rPr>
              <a:t>Commanded to Work Hard</a:t>
            </a:r>
          </a:p>
          <a:p>
            <a:pPr marL="685800" indent="-685800">
              <a:buFont typeface="Arial" panose="020B0604020202020204" pitchFamily="34" charset="0"/>
              <a:buChar char="•"/>
            </a:pPr>
            <a:r>
              <a:rPr lang="en-US" sz="5400" b="1" dirty="0" smtClean="0">
                <a:latin typeface="Century Gothic" panose="020B0502020202020204" pitchFamily="34" charset="0"/>
              </a:rPr>
              <a:t>What We’re Entitled to</a:t>
            </a:r>
            <a:endParaRPr lang="en-US" sz="5400" b="1" dirty="0">
              <a:latin typeface="Century Gothic" panose="020B0502020202020204" pitchFamily="34" charset="0"/>
            </a:endParaRPr>
          </a:p>
        </p:txBody>
      </p:sp>
    </p:spTree>
    <p:extLst>
      <p:ext uri="{BB962C8B-B14F-4D97-AF65-F5344CB8AC3E}">
        <p14:creationId xmlns:p14="http://schemas.microsoft.com/office/powerpoint/2010/main" val="2041403898"/>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300765"/>
            <a:ext cx="9144000" cy="3785652"/>
          </a:xfrm>
          <a:prstGeom prst="rect">
            <a:avLst/>
          </a:prstGeom>
          <a:noFill/>
        </p:spPr>
        <p:txBody>
          <a:bodyPr wrap="square" rtlCol="0">
            <a:spAutoFit/>
          </a:bodyPr>
          <a:lstStyle/>
          <a:p>
            <a:pPr algn="ctr"/>
            <a:r>
              <a:rPr lang="en-US" sz="4800" b="1" i="1" dirty="0" smtClean="0">
                <a:latin typeface="Century Gothic" panose="020B0502020202020204" pitchFamily="34" charset="0"/>
              </a:rPr>
              <a:t>For the wages of sin is death, but the free gift of God is eternal life in Christ Jesus our Lord.</a:t>
            </a:r>
          </a:p>
          <a:p>
            <a:pPr algn="ctr"/>
            <a:r>
              <a:rPr lang="en-US" sz="4800" b="1" i="1" dirty="0" smtClean="0">
                <a:latin typeface="Century Gothic" panose="020B0502020202020204" pitchFamily="34" charset="0"/>
              </a:rPr>
              <a:t>~Romans 6:23~</a:t>
            </a:r>
            <a:endParaRPr lang="en-US" sz="4800" b="1" i="1" dirty="0">
              <a:latin typeface="Century Gothic" panose="020B0502020202020204" pitchFamily="34" charset="0"/>
            </a:endParaRPr>
          </a:p>
        </p:txBody>
      </p:sp>
    </p:spTree>
    <p:extLst>
      <p:ext uri="{BB962C8B-B14F-4D97-AF65-F5344CB8AC3E}">
        <p14:creationId xmlns:p14="http://schemas.microsoft.com/office/powerpoint/2010/main" val="3478301626"/>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404264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i="1" dirty="0" smtClean="0">
                <a:latin typeface="Century Gothic" panose="020B0502020202020204" pitchFamily="34" charset="0"/>
              </a:rPr>
              <a:t>God’s Desire</a:t>
            </a:r>
            <a:endParaRPr lang="en-US" b="1" i="1" dirty="0">
              <a:latin typeface="Century Gothic" panose="020B0502020202020204" pitchFamily="34" charset="0"/>
            </a:endParaRPr>
          </a:p>
        </p:txBody>
      </p:sp>
      <p:sp>
        <p:nvSpPr>
          <p:cNvPr id="5" name="TextBox 4"/>
          <p:cNvSpPr txBox="1"/>
          <p:nvPr/>
        </p:nvSpPr>
        <p:spPr>
          <a:xfrm>
            <a:off x="0" y="1403797"/>
            <a:ext cx="9144000" cy="923330"/>
          </a:xfrm>
          <a:prstGeom prst="rect">
            <a:avLst/>
          </a:prstGeom>
          <a:noFill/>
        </p:spPr>
        <p:txBody>
          <a:bodyPr wrap="square" rtlCol="0">
            <a:spAutoFit/>
          </a:bodyPr>
          <a:lstStyle/>
          <a:p>
            <a:r>
              <a:rPr lang="en-US" sz="5400" b="1" u="sng" dirty="0" smtClean="0">
                <a:latin typeface="Century Gothic" panose="020B0502020202020204" pitchFamily="34" charset="0"/>
              </a:rPr>
              <a:t>Give Thanks!</a:t>
            </a:r>
            <a:endParaRPr lang="en-US" sz="5400" b="1" u="sng" dirty="0">
              <a:latin typeface="Century Gothic" panose="020B0502020202020204" pitchFamily="34" charset="0"/>
            </a:endParaRPr>
          </a:p>
        </p:txBody>
      </p:sp>
    </p:spTree>
    <p:extLst>
      <p:ext uri="{BB962C8B-B14F-4D97-AF65-F5344CB8AC3E}">
        <p14:creationId xmlns:p14="http://schemas.microsoft.com/office/powerpoint/2010/main" val="748447229"/>
      </p:ext>
    </p:extLst>
  </p:cSld>
  <p:clrMapOvr>
    <a:masterClrMapping/>
  </p:clrMapOvr>
  <p:transition spd="slow">
    <p:randomBar dir="ver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275007"/>
            <a:ext cx="9144000" cy="3785652"/>
          </a:xfrm>
          <a:prstGeom prst="rect">
            <a:avLst/>
          </a:prstGeom>
          <a:noFill/>
        </p:spPr>
        <p:txBody>
          <a:bodyPr wrap="square" rtlCol="0">
            <a:spAutoFit/>
          </a:bodyPr>
          <a:lstStyle/>
          <a:p>
            <a:pPr algn="ctr"/>
            <a:r>
              <a:rPr lang="en-US" sz="4800" b="1" i="1" dirty="0" smtClean="0">
                <a:latin typeface="Century Gothic" panose="020B0502020202020204" pitchFamily="34" charset="0"/>
              </a:rPr>
              <a:t>As the end of one mercy is the beginning of another, so should the end of one thanksgiving be.</a:t>
            </a:r>
          </a:p>
          <a:p>
            <a:pPr algn="ctr"/>
            <a:r>
              <a:rPr lang="en-US" sz="4800" b="1" i="1" dirty="0" smtClean="0">
                <a:latin typeface="Century Gothic" panose="020B0502020202020204" pitchFamily="34" charset="0"/>
              </a:rPr>
              <a:t>~Matthew Henry~</a:t>
            </a:r>
            <a:endParaRPr lang="en-US" sz="4800" b="1" i="1" dirty="0">
              <a:latin typeface="Century Gothic" panose="020B0502020202020204" pitchFamily="34" charset="0"/>
            </a:endParaRPr>
          </a:p>
        </p:txBody>
      </p:sp>
    </p:spTree>
    <p:extLst>
      <p:ext uri="{BB962C8B-B14F-4D97-AF65-F5344CB8AC3E}">
        <p14:creationId xmlns:p14="http://schemas.microsoft.com/office/powerpoint/2010/main" val="3467347557"/>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240"/>
            <a:ext cx="9126415" cy="6871240"/>
          </a:xfrm>
          <a:prstGeom prst="rect">
            <a:avLst/>
          </a:prstGeom>
        </p:spPr>
      </p:pic>
    </p:spTree>
    <p:extLst>
      <p:ext uri="{BB962C8B-B14F-4D97-AF65-F5344CB8AC3E}">
        <p14:creationId xmlns:p14="http://schemas.microsoft.com/office/powerpoint/2010/main" val="3495900110"/>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571223"/>
            <a:ext cx="9144000" cy="3785652"/>
          </a:xfrm>
          <a:prstGeom prst="rect">
            <a:avLst/>
          </a:prstGeom>
          <a:noFill/>
        </p:spPr>
        <p:txBody>
          <a:bodyPr wrap="square" rtlCol="0">
            <a:spAutoFit/>
          </a:bodyPr>
          <a:lstStyle/>
          <a:p>
            <a:pPr algn="ctr"/>
            <a:r>
              <a:rPr lang="en-US" sz="4800" b="1" i="1" dirty="0" smtClean="0">
                <a:latin typeface="Century Gothic" panose="020B0502020202020204" pitchFamily="34" charset="0"/>
              </a:rPr>
              <a:t>My mouth will speak the praise of the LORD, and let all flesh bless his holy name forever and ever.</a:t>
            </a:r>
          </a:p>
          <a:p>
            <a:pPr algn="ctr"/>
            <a:r>
              <a:rPr lang="en-US" sz="4800" b="1" i="1" dirty="0" smtClean="0">
                <a:latin typeface="Century Gothic" panose="020B0502020202020204" pitchFamily="34" charset="0"/>
              </a:rPr>
              <a:t>~v. 21~</a:t>
            </a:r>
            <a:endParaRPr lang="en-US" sz="4800" b="1" i="1" dirty="0">
              <a:latin typeface="Century Gothic" panose="020B0502020202020204" pitchFamily="34" charset="0"/>
            </a:endParaRPr>
          </a:p>
        </p:txBody>
      </p:sp>
    </p:spTree>
    <p:extLst>
      <p:ext uri="{BB962C8B-B14F-4D97-AF65-F5344CB8AC3E}">
        <p14:creationId xmlns:p14="http://schemas.microsoft.com/office/powerpoint/2010/main" val="382642804"/>
      </p:ext>
    </p:extLst>
  </p:cSld>
  <p:clrMapOvr>
    <a:masterClrMapping/>
  </p:clrMapOvr>
  <p:transition spd="slow">
    <p:randomBar dir="vert"/>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67968"/>
            <a:ext cx="9144000" cy="4322064"/>
          </a:xfrm>
          <a:prstGeom prst="rect">
            <a:avLst/>
          </a:prstGeom>
        </p:spPr>
      </p:pic>
    </p:spTree>
    <p:extLst>
      <p:ext uri="{BB962C8B-B14F-4D97-AF65-F5344CB8AC3E}">
        <p14:creationId xmlns:p14="http://schemas.microsoft.com/office/powerpoint/2010/main" val="299033667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3000" r="-23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22346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2047740"/>
            <a:ext cx="9144000" cy="2123658"/>
          </a:xfrm>
          <a:prstGeom prst="rect">
            <a:avLst/>
          </a:prstGeom>
          <a:noFill/>
        </p:spPr>
        <p:txBody>
          <a:bodyPr wrap="square" rtlCol="0">
            <a:spAutoFit/>
          </a:bodyPr>
          <a:lstStyle/>
          <a:p>
            <a:pPr algn="ctr"/>
            <a:r>
              <a:rPr lang="en-US" sz="7200" b="1" i="1" dirty="0" smtClean="0">
                <a:latin typeface="Century Gothic" panose="020B0502020202020204" pitchFamily="34" charset="0"/>
              </a:rPr>
              <a:t>Psalm 145</a:t>
            </a:r>
          </a:p>
          <a:p>
            <a:pPr algn="ctr"/>
            <a:r>
              <a:rPr lang="en-US" sz="6000" b="1" i="1" dirty="0" smtClean="0">
                <a:latin typeface="Century Gothic" panose="020B0502020202020204" pitchFamily="34" charset="0"/>
              </a:rPr>
              <a:t>(Page 665 in Pew Bibles)</a:t>
            </a:r>
            <a:endParaRPr lang="en-US" sz="6000" b="1" i="1" dirty="0">
              <a:latin typeface="Century Gothic" panose="020B0502020202020204" pitchFamily="34" charset="0"/>
            </a:endParaRPr>
          </a:p>
        </p:txBody>
      </p:sp>
    </p:spTree>
    <p:extLst>
      <p:ext uri="{BB962C8B-B14F-4D97-AF65-F5344CB8AC3E}">
        <p14:creationId xmlns:p14="http://schemas.microsoft.com/office/powerpoint/2010/main" val="3232552449"/>
      </p:ext>
    </p:extLst>
  </p:cSld>
  <p:clrMapOvr>
    <a:masterClrMapping/>
  </p:clrMapOvr>
  <p:transition spd="med">
    <p:pull/>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i="1" dirty="0" smtClean="0">
                <a:latin typeface="Century Gothic" panose="020B0502020202020204" pitchFamily="34" charset="0"/>
              </a:rPr>
              <a:t>A Life Without Thanksgiving</a:t>
            </a:r>
            <a:endParaRPr lang="en-US" b="1" i="1" dirty="0">
              <a:latin typeface="Century Gothic" panose="020B0502020202020204" pitchFamily="34" charset="0"/>
            </a:endParaRPr>
          </a:p>
        </p:txBody>
      </p:sp>
      <p:sp>
        <p:nvSpPr>
          <p:cNvPr id="5" name="TextBox 4"/>
          <p:cNvSpPr txBox="1"/>
          <p:nvPr/>
        </p:nvSpPr>
        <p:spPr>
          <a:xfrm>
            <a:off x="0" y="1442433"/>
            <a:ext cx="9144000" cy="5355312"/>
          </a:xfrm>
          <a:prstGeom prst="rect">
            <a:avLst/>
          </a:prstGeom>
          <a:noFill/>
        </p:spPr>
        <p:txBody>
          <a:bodyPr wrap="square" rtlCol="0">
            <a:spAutoFit/>
          </a:bodyPr>
          <a:lstStyle/>
          <a:p>
            <a:r>
              <a:rPr lang="en-US" sz="5400" b="1" dirty="0" smtClean="0">
                <a:latin typeface="Century Gothic" panose="020B0502020202020204" pitchFamily="34" charset="0"/>
              </a:rPr>
              <a:t>Has No </a:t>
            </a:r>
            <a:r>
              <a:rPr lang="en-US" sz="5400" b="1" u="sng" dirty="0" smtClean="0">
                <a:latin typeface="Century Gothic" panose="020B0502020202020204" pitchFamily="34" charset="0"/>
              </a:rPr>
              <a:t>Place</a:t>
            </a:r>
            <a:r>
              <a:rPr lang="en-US" sz="5400" b="1" dirty="0" smtClean="0">
                <a:latin typeface="Century Gothic" panose="020B0502020202020204" pitchFamily="34" charset="0"/>
              </a:rPr>
              <a:t> for </a:t>
            </a:r>
            <a:r>
              <a:rPr lang="en-US" sz="5400" b="1" u="sng" dirty="0" smtClean="0">
                <a:latin typeface="Century Gothic" panose="020B0502020202020204" pitchFamily="34" charset="0"/>
              </a:rPr>
              <a:t>God</a:t>
            </a:r>
            <a:endParaRPr lang="en-US" sz="5400" b="1" dirty="0" smtClean="0">
              <a:latin typeface="Century Gothic" panose="020B0502020202020204" pitchFamily="34" charset="0"/>
            </a:endParaRPr>
          </a:p>
          <a:p>
            <a:pPr algn="ctr"/>
            <a:r>
              <a:rPr lang="en-US" sz="4800" b="1" i="1" dirty="0" smtClean="0">
                <a:latin typeface="Century Gothic" panose="020B0502020202020204" pitchFamily="34" charset="0"/>
              </a:rPr>
              <a:t>I will extol you, my God and King, and bless your name forever and ever.  Every day I will bless you and praise your name forever and ever.</a:t>
            </a:r>
          </a:p>
          <a:p>
            <a:pPr algn="ctr"/>
            <a:r>
              <a:rPr lang="en-US" sz="4800" b="1" i="1" dirty="0" smtClean="0">
                <a:latin typeface="Century Gothic" panose="020B0502020202020204" pitchFamily="34" charset="0"/>
              </a:rPr>
              <a:t>~v. 1-2~</a:t>
            </a:r>
            <a:endParaRPr lang="en-US" sz="4800" b="1" i="1" dirty="0">
              <a:latin typeface="Century Gothic" panose="020B0502020202020204" pitchFamily="34" charset="0"/>
            </a:endParaRPr>
          </a:p>
        </p:txBody>
      </p:sp>
    </p:spTree>
    <p:extLst>
      <p:ext uri="{BB962C8B-B14F-4D97-AF65-F5344CB8AC3E}">
        <p14:creationId xmlns:p14="http://schemas.microsoft.com/office/powerpoint/2010/main" val="2890771925"/>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i="1" dirty="0" smtClean="0">
                <a:latin typeface="Century Gothic" panose="020B0502020202020204" pitchFamily="34" charset="0"/>
              </a:rPr>
              <a:t>Impacted by God</a:t>
            </a:r>
            <a:endParaRPr lang="en-US" b="1" i="1" dirty="0">
              <a:latin typeface="Century Gothic" panose="020B0502020202020204" pitchFamily="34" charset="0"/>
            </a:endParaRPr>
          </a:p>
        </p:txBody>
      </p:sp>
      <p:sp>
        <p:nvSpPr>
          <p:cNvPr id="5" name="Content Placeholder 4"/>
          <p:cNvSpPr>
            <a:spLocks noGrp="1"/>
          </p:cNvSpPr>
          <p:nvPr>
            <p:ph idx="1"/>
          </p:nvPr>
        </p:nvSpPr>
        <p:spPr>
          <a:xfrm>
            <a:off x="628650" y="1825624"/>
            <a:ext cx="7886700" cy="5032375"/>
          </a:xfrm>
        </p:spPr>
        <p:txBody>
          <a:bodyPr>
            <a:normAutofit/>
          </a:bodyPr>
          <a:lstStyle/>
          <a:p>
            <a:r>
              <a:rPr lang="en-US" sz="4800" b="1" dirty="0" smtClean="0">
                <a:latin typeface="Century Gothic" panose="020B0502020202020204" pitchFamily="34" charset="0"/>
              </a:rPr>
              <a:t>Ruler (v. 1-3)</a:t>
            </a:r>
          </a:p>
          <a:p>
            <a:r>
              <a:rPr lang="en-US" sz="4800" b="1" dirty="0" smtClean="0">
                <a:latin typeface="Century Gothic" panose="020B0502020202020204" pitchFamily="34" charset="0"/>
              </a:rPr>
              <a:t>Greatness (v. 4-7)</a:t>
            </a:r>
          </a:p>
          <a:p>
            <a:r>
              <a:rPr lang="en-US" sz="4800" b="1" dirty="0" smtClean="0">
                <a:latin typeface="Century Gothic" panose="020B0502020202020204" pitchFamily="34" charset="0"/>
              </a:rPr>
              <a:t>Character (v. 8-20)</a:t>
            </a:r>
          </a:p>
          <a:p>
            <a:pPr lvl="1"/>
            <a:r>
              <a:rPr lang="en-US" sz="4400" b="1" dirty="0" smtClean="0">
                <a:latin typeface="Century Gothic" panose="020B0502020202020204" pitchFamily="34" charset="0"/>
              </a:rPr>
              <a:t>Faithful, Loving, Savior, Provider, Protector, Righteous, Judge, Gracious</a:t>
            </a:r>
            <a:endParaRPr lang="en-US" sz="4400" b="1" dirty="0">
              <a:latin typeface="Century Gothic" panose="020B0502020202020204" pitchFamily="34" charset="0"/>
            </a:endParaRPr>
          </a:p>
        </p:txBody>
      </p:sp>
    </p:spTree>
    <p:extLst>
      <p:ext uri="{BB962C8B-B14F-4D97-AF65-F5344CB8AC3E}">
        <p14:creationId xmlns:p14="http://schemas.microsoft.com/office/powerpoint/2010/main" val="223960292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6014950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i="1" dirty="0" smtClean="0">
                <a:latin typeface="Century Gothic" panose="020B0502020202020204" pitchFamily="34" charset="0"/>
              </a:rPr>
              <a:t>A Life Without Thanksgiving</a:t>
            </a:r>
            <a:endParaRPr lang="en-US" b="1" i="1" dirty="0">
              <a:latin typeface="Century Gothic" panose="020B0502020202020204" pitchFamily="34" charset="0"/>
            </a:endParaRPr>
          </a:p>
        </p:txBody>
      </p:sp>
      <p:sp>
        <p:nvSpPr>
          <p:cNvPr id="5" name="TextBox 4"/>
          <p:cNvSpPr txBox="1"/>
          <p:nvPr/>
        </p:nvSpPr>
        <p:spPr>
          <a:xfrm>
            <a:off x="0" y="1442433"/>
            <a:ext cx="9144000" cy="3416320"/>
          </a:xfrm>
          <a:prstGeom prst="rect">
            <a:avLst/>
          </a:prstGeom>
          <a:noFill/>
        </p:spPr>
        <p:txBody>
          <a:bodyPr wrap="square" rtlCol="0">
            <a:spAutoFit/>
          </a:bodyPr>
          <a:lstStyle/>
          <a:p>
            <a:r>
              <a:rPr lang="en-US" sz="5400" b="1" dirty="0" smtClean="0">
                <a:latin typeface="Century Gothic" panose="020B0502020202020204" pitchFamily="34" charset="0"/>
              </a:rPr>
              <a:t>Has No </a:t>
            </a:r>
            <a:r>
              <a:rPr lang="en-US" sz="5400" b="1" u="sng" dirty="0" smtClean="0">
                <a:latin typeface="Century Gothic" panose="020B0502020202020204" pitchFamily="34" charset="0"/>
              </a:rPr>
              <a:t>Place</a:t>
            </a:r>
            <a:r>
              <a:rPr lang="en-US" sz="5400" b="1" dirty="0" smtClean="0">
                <a:latin typeface="Century Gothic" panose="020B0502020202020204" pitchFamily="34" charset="0"/>
              </a:rPr>
              <a:t> for </a:t>
            </a:r>
            <a:r>
              <a:rPr lang="en-US" sz="5400" b="1" u="sng" dirty="0" smtClean="0">
                <a:latin typeface="Century Gothic" panose="020B0502020202020204" pitchFamily="34" charset="0"/>
              </a:rPr>
              <a:t>God</a:t>
            </a:r>
            <a:br>
              <a:rPr lang="en-US" sz="5400" b="1" u="sng" dirty="0" smtClean="0">
                <a:latin typeface="Century Gothic" panose="020B0502020202020204" pitchFamily="34" charset="0"/>
              </a:rPr>
            </a:br>
            <a:endParaRPr lang="en-US" sz="5400" b="1" u="sng" dirty="0" smtClean="0">
              <a:latin typeface="Century Gothic" panose="020B0502020202020204" pitchFamily="34" charset="0"/>
            </a:endParaRPr>
          </a:p>
          <a:p>
            <a:pPr marL="685800" indent="-685800">
              <a:buFont typeface="Arial" panose="020B0604020202020204" pitchFamily="34" charset="0"/>
              <a:buChar char="•"/>
            </a:pPr>
            <a:r>
              <a:rPr lang="en-US" sz="5400" b="1" u="sng" dirty="0" smtClean="0">
                <a:latin typeface="Century Gothic" panose="020B0502020202020204" pitchFamily="34" charset="0"/>
              </a:rPr>
              <a:t>Individualism</a:t>
            </a:r>
            <a:r>
              <a:rPr lang="en-US" sz="5400" b="1" dirty="0" smtClean="0">
                <a:latin typeface="Century Gothic" panose="020B0502020202020204" pitchFamily="34" charset="0"/>
              </a:rPr>
              <a:t> is </a:t>
            </a:r>
            <a:r>
              <a:rPr lang="en-US" sz="5400" b="1" u="sng" dirty="0" smtClean="0">
                <a:latin typeface="Century Gothic" panose="020B0502020202020204" pitchFamily="34" charset="0"/>
              </a:rPr>
              <a:t>Worshipped</a:t>
            </a:r>
          </a:p>
        </p:txBody>
      </p:sp>
    </p:spTree>
    <p:extLst>
      <p:ext uri="{BB962C8B-B14F-4D97-AF65-F5344CB8AC3E}">
        <p14:creationId xmlns:p14="http://schemas.microsoft.com/office/powerpoint/2010/main" val="338764456"/>
      </p:ext>
    </p:extLst>
  </p:cSld>
  <p:clrMapOvr>
    <a:masterClrMapping/>
  </p:clrMapOvr>
  <p:transition spd="slow">
    <p:randomBar dir="ver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144000" cy="6740307"/>
          </a:xfrm>
          <a:prstGeom prst="rect">
            <a:avLst/>
          </a:prstGeom>
          <a:noFill/>
        </p:spPr>
        <p:txBody>
          <a:bodyPr wrap="square" rtlCol="0">
            <a:spAutoFit/>
          </a:bodyPr>
          <a:lstStyle/>
          <a:p>
            <a:pPr algn="ctr"/>
            <a:r>
              <a:rPr lang="en-US" sz="4800" b="1" i="1" dirty="0" smtClean="0">
                <a:latin typeface="Century Gothic" panose="020B0502020202020204" pitchFamily="34" charset="0"/>
              </a:rPr>
              <a:t>For many, of whom I have often told you and now tell you even with tears, walk as enemies of the cross of Christ.  Their end is destruction, their god is their belly, and they glory in their shame, with minds set on earthly things.</a:t>
            </a:r>
          </a:p>
          <a:p>
            <a:pPr algn="ctr"/>
            <a:r>
              <a:rPr lang="en-US" sz="4800" b="1" i="1" dirty="0" smtClean="0">
                <a:latin typeface="Century Gothic" panose="020B0502020202020204" pitchFamily="34" charset="0"/>
              </a:rPr>
              <a:t>~Philippians 3:18-19~</a:t>
            </a:r>
            <a:endParaRPr lang="en-US" sz="4800" b="1" i="1" dirty="0">
              <a:latin typeface="Century Gothic" panose="020B0502020202020204" pitchFamily="34" charset="0"/>
            </a:endParaRPr>
          </a:p>
        </p:txBody>
      </p:sp>
    </p:spTree>
    <p:extLst>
      <p:ext uri="{BB962C8B-B14F-4D97-AF65-F5344CB8AC3E}">
        <p14:creationId xmlns:p14="http://schemas.microsoft.com/office/powerpoint/2010/main" val="3354936804"/>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30</TotalTime>
  <Words>342</Words>
  <Application>Microsoft Office PowerPoint</Application>
  <PresentationFormat>On-screen Show (4:3)</PresentationFormat>
  <Paragraphs>34</Paragraphs>
  <Slides>21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Calibri</vt:lpstr>
      <vt:lpstr>Calibri Light</vt:lpstr>
      <vt:lpstr>Century Gothic</vt:lpstr>
      <vt:lpstr>Office Theme</vt:lpstr>
      <vt:lpstr>PowerPoint Presentation</vt:lpstr>
      <vt:lpstr>PowerPoint Presentation</vt:lpstr>
      <vt:lpstr>PowerPoint Presentation</vt:lpstr>
      <vt:lpstr>PowerPoint Presentation</vt:lpstr>
      <vt:lpstr>A Life Without Thanksgiving</vt:lpstr>
      <vt:lpstr>Impacted by God</vt:lpstr>
      <vt:lpstr>PowerPoint Presentation</vt:lpstr>
      <vt:lpstr>A Life Without Thanksgiving</vt:lpstr>
      <vt:lpstr>PowerPoint Presentation</vt:lpstr>
      <vt:lpstr>PowerPoint Presentation</vt:lpstr>
      <vt:lpstr>A Life Without Thanksgiving</vt:lpstr>
      <vt:lpstr>To Clarify…</vt:lpstr>
      <vt:lpstr>PowerPoint Presentation</vt:lpstr>
      <vt:lpstr>PowerPoint Presentation</vt:lpstr>
      <vt:lpstr>To Clarify…</vt:lpstr>
      <vt:lpstr>PowerPoint Presentation</vt:lpstr>
      <vt:lpstr>PowerPoint Presentation</vt:lpstr>
      <vt:lpstr>God’s Desire</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Adam Sellen</dc:creator>
  <cp:lastModifiedBy>Adam Sellen</cp:lastModifiedBy>
  <cp:revision>10</cp:revision>
  <dcterms:created xsi:type="dcterms:W3CDTF">2015-11-22T10:48:02Z</dcterms:created>
  <dcterms:modified xsi:type="dcterms:W3CDTF">2015-11-22T11:18:37Z</dcterms:modified>
</cp:coreProperties>
</file>