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BC46210-0A0F-435E-A5D4-3639DB9D9E65}"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227891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0BC46210-0A0F-435E-A5D4-3639DB9D9E65}"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111901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0BC46210-0A0F-435E-A5D4-3639DB9D9E65}"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244739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0BC46210-0A0F-435E-A5D4-3639DB9D9E65}"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2965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C46210-0A0F-435E-A5D4-3639DB9D9E65}"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417256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0BC46210-0A0F-435E-A5D4-3639DB9D9E65}"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419639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0BC46210-0A0F-435E-A5D4-3639DB9D9E65}" type="datetimeFigureOut">
              <a:rPr lang="en-US" smtClean="0"/>
              <a:t>4/16/2016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160522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BC46210-0A0F-435E-A5D4-3639DB9D9E65}" type="datetimeFigureOut">
              <a:rPr lang="en-US" smtClean="0"/>
              <a:t>4/16/2016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340867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46210-0A0F-435E-A5D4-3639DB9D9E65}" type="datetimeFigureOut">
              <a:rPr lang="en-US" smtClean="0"/>
              <a:t>4/16/2016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75278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46210-0A0F-435E-A5D4-3639DB9D9E65}"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206084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46210-0A0F-435E-A5D4-3639DB9D9E65}"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9DFE-F4B8-47D7-8AE9-E2FD6A52D2A2}" type="slidenum">
              <a:rPr lang="en-US" smtClean="0"/>
              <a:t>‹#›</a:t>
            </a:fld>
            <a:endParaRPr lang="en-US"/>
          </a:p>
        </p:txBody>
      </p:sp>
    </p:spTree>
    <p:extLst>
      <p:ext uri="{BB962C8B-B14F-4D97-AF65-F5344CB8AC3E}">
        <p14:creationId xmlns:p14="http://schemas.microsoft.com/office/powerpoint/2010/main" val="40987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46210-0A0F-435E-A5D4-3639DB9D9E65}" type="datetimeFigureOut">
              <a:rPr lang="en-US" smtClean="0"/>
              <a:t>4/16/2016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9DFE-F4B8-47D7-8AE9-E2FD6A52D2A2}" type="slidenum">
              <a:rPr lang="en-US" smtClean="0"/>
              <a:t>‹#›</a:t>
            </a:fld>
            <a:endParaRPr lang="en-US"/>
          </a:p>
        </p:txBody>
      </p:sp>
    </p:spTree>
    <p:extLst>
      <p:ext uri="{BB962C8B-B14F-4D97-AF65-F5344CB8AC3E}">
        <p14:creationId xmlns:p14="http://schemas.microsoft.com/office/powerpoint/2010/main" val="2568267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90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7" y="3197"/>
            <a:ext cx="10893285" cy="6851606"/>
          </a:xfrm>
          <a:prstGeom prst="rect">
            <a:avLst/>
          </a:prstGeom>
        </p:spPr>
      </p:pic>
    </p:spTree>
    <p:extLst>
      <p:ext uri="{BB962C8B-B14F-4D97-AF65-F5344CB8AC3E}">
        <p14:creationId xmlns:p14="http://schemas.microsoft.com/office/powerpoint/2010/main" val="3604454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By One, Through One</a:t>
            </a:r>
          </a:p>
        </p:txBody>
      </p:sp>
      <p:sp>
        <p:nvSpPr>
          <p:cNvPr id="5" name="TextBox 4"/>
          <p:cNvSpPr txBox="1"/>
          <p:nvPr/>
        </p:nvSpPr>
        <p:spPr>
          <a:xfrm>
            <a:off x="0" y="1491175"/>
            <a:ext cx="12192000" cy="3877985"/>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By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Adam, Death</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Reigned—v. 12</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Therefore, just as sin came into the world through one man, and death through sin, and so death spread to all men because all sinned</a:t>
            </a:r>
          </a:p>
        </p:txBody>
      </p:sp>
    </p:spTree>
    <p:extLst>
      <p:ext uri="{BB962C8B-B14F-4D97-AF65-F5344CB8AC3E}">
        <p14:creationId xmlns:p14="http://schemas.microsoft.com/office/powerpoint/2010/main" val="2651703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2711"/>
            <a:ext cx="12192000" cy="5262979"/>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sin indeed was in the world before the law was given, but sin is not counted where there is no law.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Yet death reigned from Adam to Moses, even over those whose sinning was not like the transgression of Adam, who was a type of the one who was to come.</a:t>
            </a:r>
          </a:p>
        </p:txBody>
      </p:sp>
    </p:spTree>
    <p:extLst>
      <p:ext uri="{BB962C8B-B14F-4D97-AF65-F5344CB8AC3E}">
        <p14:creationId xmlns:p14="http://schemas.microsoft.com/office/powerpoint/2010/main" val="319929621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By One, Through One</a:t>
            </a:r>
          </a:p>
        </p:txBody>
      </p:sp>
      <p:sp>
        <p:nvSpPr>
          <p:cNvPr id="5" name="TextBox 4"/>
          <p:cNvSpPr txBox="1"/>
          <p:nvPr/>
        </p:nvSpPr>
        <p:spPr>
          <a:xfrm>
            <a:off x="0" y="1378634"/>
            <a:ext cx="12192000" cy="5355312"/>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Through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Jesus, Grace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Reigns—v. 15</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But the free gift is not like the trespass. For if many died through one man's trespass, much more have the grace of God and the free gift by the grace of that one man Jesus Christ abounded for many.</a:t>
            </a:r>
          </a:p>
        </p:txBody>
      </p:sp>
    </p:spTree>
    <p:extLst>
      <p:ext uri="{BB962C8B-B14F-4D97-AF65-F5344CB8AC3E}">
        <p14:creationId xmlns:p14="http://schemas.microsoft.com/office/powerpoint/2010/main" val="347727138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3 Things</a:t>
            </a:r>
          </a:p>
        </p:txBody>
      </p:sp>
      <p:sp>
        <p:nvSpPr>
          <p:cNvPr id="5" name="TextBox 4"/>
          <p:cNvSpPr txBox="1"/>
          <p:nvPr/>
        </p:nvSpPr>
        <p:spPr>
          <a:xfrm>
            <a:off x="0" y="1280160"/>
            <a:ext cx="12192000" cy="5355312"/>
          </a:xfrm>
          <a:prstGeom prst="rect">
            <a:avLst/>
          </a:prstGeom>
          <a:noFill/>
        </p:spPr>
        <p:txBody>
          <a:bodyPr wrap="square" rtlCol="0">
            <a:spAutoFit/>
          </a:bodyPr>
          <a:lstStyle/>
          <a:p>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Grace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Trumps</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 Death</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—v. 17</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if, because of one man's trespass, death reigned through that one man, much more will those who receive the abundance of grace and the free gift of righteousness reign in life through the one man Jesus Christ.</a:t>
            </a:r>
          </a:p>
        </p:txBody>
      </p:sp>
    </p:spTree>
    <p:extLst>
      <p:ext uri="{BB962C8B-B14F-4D97-AF65-F5344CB8AC3E}">
        <p14:creationId xmlns:p14="http://schemas.microsoft.com/office/powerpoint/2010/main" val="35472073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3 Things</a:t>
            </a:r>
          </a:p>
        </p:txBody>
      </p:sp>
      <p:sp>
        <p:nvSpPr>
          <p:cNvPr id="5" name="TextBox 4"/>
          <p:cNvSpPr txBox="1"/>
          <p:nvPr/>
        </p:nvSpPr>
        <p:spPr>
          <a:xfrm>
            <a:off x="0" y="1392702"/>
            <a:ext cx="12192000" cy="3970318"/>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There’s No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Sin</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That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Grace</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Can’t Overpower—v. 20</a:t>
            </a:r>
          </a:p>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Now the law came in to increase the trespass, but where sin increased, grace abounded all the more,</a:t>
            </a:r>
          </a:p>
        </p:txBody>
      </p:sp>
    </p:spTree>
    <p:extLst>
      <p:ext uri="{BB962C8B-B14F-4D97-AF65-F5344CB8AC3E}">
        <p14:creationId xmlns:p14="http://schemas.microsoft.com/office/powerpoint/2010/main" val="256959323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3 Things</a:t>
            </a:r>
          </a:p>
        </p:txBody>
      </p:sp>
      <p:sp>
        <p:nvSpPr>
          <p:cNvPr id="5" name="TextBox 4"/>
          <p:cNvSpPr txBox="1"/>
          <p:nvPr/>
        </p:nvSpPr>
        <p:spPr>
          <a:xfrm>
            <a:off x="0" y="1350498"/>
            <a:ext cx="12192000" cy="1754326"/>
          </a:xfrm>
          <a:prstGeom prst="rect">
            <a:avLst/>
          </a:prstGeom>
          <a:noFill/>
        </p:spPr>
        <p:txBody>
          <a:bodyPr wrap="square" rtlCol="0">
            <a:spAutoFit/>
          </a:bodyPr>
          <a:lstStyle/>
          <a:p>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While God’s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Plans</a:t>
            </a:r>
            <a:r>
              <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rPr>
              <a:t> Don’t Always Make Sense, We Can </a:t>
            </a:r>
            <a:r>
              <a:rPr lang="en-US" sz="5400" b="1" u="sng" dirty="0">
                <a:solidFill>
                  <a:srgbClr val="F7FEDC"/>
                </a:solidFill>
                <a:effectLst>
                  <a:outerShdw blurRad="38100" dist="38100" dir="2700000" algn="tl">
                    <a:srgbClr val="000000">
                      <a:alpha val="43137"/>
                    </a:srgbClr>
                  </a:outerShdw>
                </a:effectLst>
                <a:latin typeface="Century Gothic" panose="020B0502020202020204" pitchFamily="34" charset="0"/>
              </a:rPr>
              <a:t>Trust Him</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9601700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421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637" y="582637"/>
            <a:ext cx="5156981" cy="5156981"/>
          </a:xfrm>
          <a:prstGeom prst="rect">
            <a:avLst/>
          </a:prstGeom>
        </p:spPr>
      </p:pic>
    </p:spTree>
    <p:extLst>
      <p:ext uri="{BB962C8B-B14F-4D97-AF65-F5344CB8AC3E}">
        <p14:creationId xmlns:p14="http://schemas.microsoft.com/office/powerpoint/2010/main" val="1284042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717" y="439590"/>
            <a:ext cx="8788983" cy="5848668"/>
          </a:xfrm>
          <a:prstGeom prst="rect">
            <a:avLst/>
          </a:prstGeom>
        </p:spPr>
      </p:pic>
    </p:spTree>
    <p:extLst>
      <p:ext uri="{BB962C8B-B14F-4D97-AF65-F5344CB8AC3E}">
        <p14:creationId xmlns:p14="http://schemas.microsoft.com/office/powerpoint/2010/main" val="23939218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91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12 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Therefore, just as sin came into the world through one man, and death through sin, and so death spread to all men because all sinned—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13 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sin indeed was in the world before the law was given, but sin is not counted where there is no law.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14 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Yet death reigned from Adam to Moses, even over those whose sinning was not like the transgression of</a:t>
            </a:r>
          </a:p>
        </p:txBody>
      </p:sp>
    </p:spTree>
    <p:extLst>
      <p:ext uri="{BB962C8B-B14F-4D97-AF65-F5344CB8AC3E}">
        <p14:creationId xmlns:p14="http://schemas.microsoft.com/office/powerpoint/2010/main" val="15313303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Adam, who was a type of the one who was to come.</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 15 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But the free gift is not like the trespass. For if many died through one man's trespass, much more have the grace of God and the free gift by the grace of that one man Jesus Christ abounded for many.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16 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And the free gift is not like the result of that one man's sin. For the judgment following one trespass</a:t>
            </a:r>
          </a:p>
        </p:txBody>
      </p:sp>
    </p:spTree>
    <p:extLst>
      <p:ext uri="{BB962C8B-B14F-4D97-AF65-F5344CB8AC3E}">
        <p14:creationId xmlns:p14="http://schemas.microsoft.com/office/powerpoint/2010/main" val="34232901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brought condemnation, but the free gift following many trespasses brought justification.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17 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if, because of one man's trespass, death reigned through that one man, much more will those who receive the abundance of grace and the free gift of righteousness reign in life through the one man Jesus Christ.</a:t>
            </a:r>
          </a:p>
          <a:p>
            <a:pPr algn="ct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0210644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001643"/>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18 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Therefore, as one trespass led to condemnation for all men, so one act of righteousness leads to justification and life for all men.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19 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For as by the one man's disobedience the many were made sinners, so by the one man's obedience the many will be made righteous.</a:t>
            </a:r>
          </a:p>
        </p:txBody>
      </p:sp>
    </p:spTree>
    <p:extLst>
      <p:ext uri="{BB962C8B-B14F-4D97-AF65-F5344CB8AC3E}">
        <p14:creationId xmlns:p14="http://schemas.microsoft.com/office/powerpoint/2010/main" val="17758609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524315"/>
          </a:xfrm>
          <a:prstGeom prst="rect">
            <a:avLst/>
          </a:prstGeom>
          <a:noFill/>
        </p:spPr>
        <p:txBody>
          <a:bodyPr wrap="square" rtlCol="0">
            <a:spAutoFit/>
          </a:bodyPr>
          <a:lstStyle/>
          <a:p>
            <a:pPr algn="ct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20 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Now the law came in to increase the trespass, but where sin increased, grace abounded all the more, </a:t>
            </a:r>
            <a:r>
              <a:rPr lang="en-US" sz="4800" b="1" i="1" baseline="30000" dirty="0">
                <a:solidFill>
                  <a:srgbClr val="F7FEDC"/>
                </a:solidFill>
                <a:effectLst>
                  <a:outerShdw blurRad="38100" dist="38100" dir="2700000" algn="tl">
                    <a:srgbClr val="000000">
                      <a:alpha val="43137"/>
                    </a:srgbClr>
                  </a:outerShdw>
                </a:effectLst>
                <a:latin typeface="Century Gothic" panose="020B0502020202020204" pitchFamily="34" charset="0"/>
              </a:rPr>
              <a:t>21 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so that, as sin reigned in death, grace also might reign through righteousness leading to eternal life through Jesus Christ our Lord.</a:t>
            </a:r>
          </a:p>
        </p:txBody>
      </p:sp>
    </p:spTree>
    <p:extLst>
      <p:ext uri="{BB962C8B-B14F-4D97-AF65-F5344CB8AC3E}">
        <p14:creationId xmlns:p14="http://schemas.microsoft.com/office/powerpoint/2010/main" val="97483738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223</Words>
  <Application>Microsoft Office PowerPoint</Application>
  <PresentationFormat>Widescreen</PresentationFormat>
  <Paragraphs>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One, Through One</vt:lpstr>
      <vt:lpstr>PowerPoint Presentation</vt:lpstr>
      <vt:lpstr>By One, Through One</vt:lpstr>
      <vt:lpstr>3 Things</vt:lpstr>
      <vt:lpstr>3 Things</vt:lpstr>
      <vt:lpstr>3 Things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5</cp:revision>
  <dcterms:created xsi:type="dcterms:W3CDTF">2016-04-16T18:45:42Z</dcterms:created>
  <dcterms:modified xsi:type="dcterms:W3CDTF">2016-04-16T19:07:46Z</dcterms:modified>
</cp:coreProperties>
</file>