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7" r:id="rId22"/>
    <p:sldId id="275"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20D17-5A1E-4DC9-B5B0-A8505445F385}"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42410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20D17-5A1E-4DC9-B5B0-A8505445F385}"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122435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20D17-5A1E-4DC9-B5B0-A8505445F385}"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17650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20D17-5A1E-4DC9-B5B0-A8505445F385}"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366272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420D17-5A1E-4DC9-B5B0-A8505445F385}"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339209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20D17-5A1E-4DC9-B5B0-A8505445F385}"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225701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20D17-5A1E-4DC9-B5B0-A8505445F385}" type="datetimeFigureOut">
              <a:rPr lang="en-US" smtClean="0"/>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377581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20D17-5A1E-4DC9-B5B0-A8505445F385}" type="datetimeFigureOut">
              <a:rPr lang="en-US" smtClean="0"/>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262888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20D17-5A1E-4DC9-B5B0-A8505445F385}" type="datetimeFigureOut">
              <a:rPr lang="en-US" smtClean="0"/>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384468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420D17-5A1E-4DC9-B5B0-A8505445F385}"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75859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420D17-5A1E-4DC9-B5B0-A8505445F385}"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51B3-D0FC-4F77-9958-2BE1B4E6692B}" type="slidenum">
              <a:rPr lang="en-US" smtClean="0"/>
              <a:t>‹#›</a:t>
            </a:fld>
            <a:endParaRPr lang="en-US"/>
          </a:p>
        </p:txBody>
      </p:sp>
    </p:spTree>
    <p:extLst>
      <p:ext uri="{BB962C8B-B14F-4D97-AF65-F5344CB8AC3E}">
        <p14:creationId xmlns:p14="http://schemas.microsoft.com/office/powerpoint/2010/main" val="301956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20D17-5A1E-4DC9-B5B0-A8505445F385}" type="datetimeFigureOut">
              <a:rPr lang="en-US" smtClean="0"/>
              <a:t>1/31/2016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A51B3-D0FC-4F77-9958-2BE1B4E6692B}" type="slidenum">
              <a:rPr lang="en-US" smtClean="0"/>
              <a:t>‹#›</a:t>
            </a:fld>
            <a:endParaRPr lang="en-US"/>
          </a:p>
        </p:txBody>
      </p:sp>
    </p:spTree>
    <p:extLst>
      <p:ext uri="{BB962C8B-B14F-4D97-AF65-F5344CB8AC3E}">
        <p14:creationId xmlns:p14="http://schemas.microsoft.com/office/powerpoint/2010/main" val="267928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606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7463"/>
            <a:ext cx="12192000" cy="5262979"/>
          </a:xfrm>
          <a:prstGeom prst="rect">
            <a:avLst/>
          </a:prstGeom>
          <a:noFill/>
        </p:spPr>
        <p:txBody>
          <a:bodyPr wrap="square" rtlCol="0">
            <a:spAutoFit/>
          </a:bodyPr>
          <a:lstStyle/>
          <a:p>
            <a:pPr algn="ct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foolish, faithless, heartless, ruthless.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Though they know God's righteous decree that those who practice such things deserve to die, they not only do them but give approval to those who practice them.</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~Romans 1:18-32~</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1152534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Rejecting God…</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410789"/>
            <a:ext cx="12192000" cy="5355312"/>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Is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Inexcusable</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—v. 20</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his invisible attributes, namely, his eternal power and divine nature, have been clearly perceived, ever since the creation of the world, in the things that have been made. So they are without excuse.</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50279405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How?</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idx="1"/>
          </p:nvPr>
        </p:nvSpPr>
        <p:spPr/>
        <p:txBody>
          <a:bodyPr>
            <a:norm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God has shown Himself</a:t>
            </a:r>
          </a:p>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In Creation</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830959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5657"/>
            <a:ext cx="12192000" cy="3046988"/>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The heavens declare the glory of God,</a:t>
            </a:r>
            <a:b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b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    and the sky above proclaims his handiwork.</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~Psalm 19:1~</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1852589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86" y="25089"/>
            <a:ext cx="10502537" cy="6813474"/>
          </a:xfrm>
          <a:prstGeom prst="rect">
            <a:avLst/>
          </a:prstGeom>
        </p:spPr>
      </p:pic>
    </p:spTree>
    <p:extLst>
      <p:ext uri="{BB962C8B-B14F-4D97-AF65-F5344CB8AC3E}">
        <p14:creationId xmlns:p14="http://schemas.microsoft.com/office/powerpoint/2010/main" val="1822702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Rejecting God…</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397726"/>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Comes by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Suppressing</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 the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Truth</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9070671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One Who Suppresses the Truth</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idx="1"/>
          </p:nvPr>
        </p:nvSpPr>
        <p:spPr/>
        <p:txBody>
          <a:bodyPr>
            <a:normAutofit/>
          </a:bodyPr>
          <a:lstStyle/>
          <a:p>
            <a:r>
              <a:rPr lang="en-US" sz="48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Refuses to honor or give thanks to God</a:t>
            </a:r>
          </a:p>
          <a:p>
            <a:r>
              <a:rPr lang="en-US" sz="48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Holds on to his/her sin—Psalm 14:1</a:t>
            </a:r>
          </a:p>
          <a:p>
            <a:r>
              <a:rPr lang="en-US" sz="48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Worship Idols</a:t>
            </a:r>
          </a:p>
        </p:txBody>
      </p:sp>
    </p:spTree>
    <p:extLst>
      <p:ext uri="{BB962C8B-B14F-4D97-AF65-F5344CB8AC3E}">
        <p14:creationId xmlns:p14="http://schemas.microsoft.com/office/powerpoint/2010/main" val="32614021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Has </a:t>
            </a:r>
            <a:r>
              <a:rPr lang="en-US" sz="4800" b="1" i="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Consequences</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449977"/>
            <a:ext cx="12192000" cy="3877985"/>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Brings His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Wrath</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—v. 18</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the wrath of God is revealed from heaven against all ungodliness and unrighteousness of men, who by their unrighteousness suppress the truth.</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987862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Has </a:t>
            </a:r>
            <a:r>
              <a:rPr lang="en-US" sz="4800" b="1" i="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Consequences</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449977"/>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He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Gave</a:t>
            </a:r>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 Them </a:t>
            </a:r>
            <a:r>
              <a:rPr lang="en-US" sz="5400" b="1" u="sng" dirty="0" smtClean="0">
                <a:solidFill>
                  <a:srgbClr val="F7FEDC"/>
                </a:solidFill>
                <a:effectLst>
                  <a:outerShdw blurRad="38100" dist="38100" dir="2700000" algn="tl">
                    <a:srgbClr val="000000">
                      <a:alpha val="43137"/>
                    </a:srgbClr>
                  </a:outerShdw>
                </a:effectLst>
                <a:latin typeface="Century Gothic" panose="020B0502020202020204" pitchFamily="34" charset="0"/>
              </a:rPr>
              <a:t>Up</a:t>
            </a:r>
            <a:r>
              <a:rPr lang="en-US" sz="54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endParaRPr lang="en-US" sz="54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81763102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He Gave Them Up</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371600"/>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Impurity—v. 24</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0" y="2508069"/>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Dishonorable Passions—v. 26</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17153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30" y="0"/>
            <a:ext cx="10305738" cy="6858000"/>
          </a:xfrm>
          <a:prstGeom prst="rect">
            <a:avLst/>
          </a:prstGeom>
        </p:spPr>
      </p:pic>
    </p:spTree>
    <p:extLst>
      <p:ext uri="{BB962C8B-B14F-4D97-AF65-F5344CB8AC3E}">
        <p14:creationId xmlns:p14="http://schemas.microsoft.com/office/powerpoint/2010/main" val="11955513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3853"/>
            <a:ext cx="12192000" cy="3046988"/>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If man is his own god, then he can do whatever he pleases and fulfill his desires without fear of judgment.</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~Warren </a:t>
            </a:r>
            <a:r>
              <a:rPr lang="en-US" sz="4800" b="1" i="1" dirty="0" err="1" smtClean="0">
                <a:solidFill>
                  <a:srgbClr val="F7FEDC"/>
                </a:solidFill>
                <a:effectLst>
                  <a:outerShdw blurRad="38100" dist="38100" dir="2700000" algn="tl">
                    <a:srgbClr val="000000">
                      <a:alpha val="43137"/>
                    </a:srgbClr>
                  </a:outerShdw>
                </a:effectLst>
                <a:latin typeface="Century Gothic" panose="020B0502020202020204" pitchFamily="34" charset="0"/>
              </a:rPr>
              <a:t>Wiersbe</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901103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He Gave Them Up</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0" y="1371600"/>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Impurity—v. 24</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0" y="2508069"/>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Dishonorable Passions—v. 26</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
        <p:nvSpPr>
          <p:cNvPr id="2" name="TextBox 1"/>
          <p:cNvSpPr txBox="1"/>
          <p:nvPr/>
        </p:nvSpPr>
        <p:spPr>
          <a:xfrm>
            <a:off x="0" y="3670663"/>
            <a:ext cx="12192000" cy="923330"/>
          </a:xfrm>
          <a:prstGeom prst="rect">
            <a:avLst/>
          </a:prstGeom>
          <a:noFill/>
        </p:spPr>
        <p:txBody>
          <a:bodyPr wrap="square" rtlCol="0">
            <a:spAutoFit/>
          </a:bodyPr>
          <a:lstStyle/>
          <a:p>
            <a:r>
              <a:rPr lang="en-US" sz="5400" b="1" dirty="0" smtClean="0">
                <a:solidFill>
                  <a:srgbClr val="F7FEDC"/>
                </a:solidFill>
                <a:effectLst>
                  <a:outerShdw blurRad="38100" dist="38100" dir="2700000" algn="tl">
                    <a:srgbClr val="000000">
                      <a:alpha val="43137"/>
                    </a:srgbClr>
                  </a:outerShdw>
                </a:effectLst>
                <a:latin typeface="Century Gothic" panose="020B0502020202020204" pitchFamily="34" charset="0"/>
              </a:rPr>
              <a:t>A Debased Mind—v. 28</a:t>
            </a:r>
            <a:endParaRPr lang="en-US" sz="5400" b="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301579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57646"/>
            <a:ext cx="12192000" cy="5262979"/>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They were filled with all manner of unrighteousness, evil, covetousness, malice. They are full of envy, murder, strife, deceit, maliciousness. They are gossips,</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slanderers, haters of God, insolent, haughty, boastful, inventors of evil, disobedient to parents,</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1641994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79269"/>
            <a:ext cx="12192000" cy="5262979"/>
          </a:xfrm>
          <a:prstGeom prst="rect">
            <a:avLst/>
          </a:prstGeom>
          <a:noFill/>
        </p:spPr>
        <p:txBody>
          <a:bodyPr wrap="square" rtlCol="0">
            <a:spAutoFit/>
          </a:bodyPr>
          <a:lstStyle/>
          <a:p>
            <a:pPr algn="ct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foolish, faithless, heartless, ruthless. Though they know God's righteous decree that those who practice such things deserve to die, they not only do them but give approval to those who practice them.</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~v. 29-32~</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67791681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0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485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the wrath of God is revealed from heaven against all ungodliness and unrighteousness of men, who by their unrighteousness suppress the truth.</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what can be known about God is plain to them, because God has shown it to them.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his invisible attributes, namely, his eternal power and divine nature, have been clearly perceived, </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1002841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001643"/>
          </a:xfrm>
          <a:prstGeom prst="rect">
            <a:avLst/>
          </a:prstGeom>
          <a:noFill/>
        </p:spPr>
        <p:txBody>
          <a:bodyPr wrap="square" rtlCol="0">
            <a:spAutoFit/>
          </a:bodyPr>
          <a:lstStyle/>
          <a:p>
            <a:pPr algn="ct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ever since the creation of the world</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rPr>
              <a:t>in the things that have been made. So they are without excuse</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although they knew God, they did not honor him as God or give thanks to him, but they became futile in their thinking, and their foolish hearts were darkened. </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Claiming to be wise, they became fools, </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361389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and exchanged the glory of the immortal God for images resembling mortal man and birds and animals and creeping things.</a:t>
            </a:r>
          </a:p>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Therefore God gave them up in the lusts of their hearts to impurity, to the dishonoring of their bodies among themselves,</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because they exchanged the truth about God for a lie and</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2038548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0892"/>
            <a:ext cx="12192000" cy="6001643"/>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and worshiped and served the creature rather than the Creator, who is blessed forever! Amen.</a:t>
            </a:r>
          </a:p>
          <a:p>
            <a:pPr algn="ct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For this reason God gave them up to dishonorable passions. For their women exchanged natural relations for those that are contrary to nature;</a:t>
            </a:r>
          </a:p>
          <a:p>
            <a:pPr algn="ct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8250981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and the men likewise gave up natural relations with women and were consumed with passion for one another, men committing shameless acts with men and receiving in themselves the due penalty for their error.  And since they did not see fit to acknowledge God, God gave them up to a debased mind to do what ought not to be done.</a:t>
            </a:r>
          </a:p>
        </p:txBody>
      </p:sp>
    </p:spTree>
    <p:extLst>
      <p:ext uri="{BB962C8B-B14F-4D97-AF65-F5344CB8AC3E}">
        <p14:creationId xmlns:p14="http://schemas.microsoft.com/office/powerpoint/2010/main" val="4646873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62979"/>
          </a:xfrm>
          <a:prstGeom prst="rect">
            <a:avLst/>
          </a:prstGeom>
          <a:noFill/>
        </p:spPr>
        <p:txBody>
          <a:bodyPr wrap="square" rtlCol="0">
            <a:spAutoFit/>
          </a:bodyPr>
          <a:lstStyle/>
          <a:p>
            <a:pPr algn="ct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They were filled with all manner of unrighteousness, evil, covetousness, malice. They are full of envy, murder, strife, deceit, maliciousness. They are gossips,</a:t>
            </a:r>
            <a:r>
              <a:rPr lang="en-US" sz="4800" b="1" i="1" baseline="30000" dirty="0" smtClean="0">
                <a:solidFill>
                  <a:srgbClr val="F7FEDC"/>
                </a:solidFill>
                <a:effectLst>
                  <a:outerShdw blurRad="38100" dist="38100" dir="2700000" algn="tl">
                    <a:srgbClr val="000000">
                      <a:alpha val="43137"/>
                    </a:srgbClr>
                  </a:outerShdw>
                </a:effectLst>
                <a:latin typeface="Century Gothic" panose="020B0502020202020204" pitchFamily="34" charset="0"/>
              </a:rPr>
              <a:t> </a:t>
            </a:r>
            <a:r>
              <a:rPr lang="en-US" sz="4800" b="1" i="1" dirty="0" smtClean="0">
                <a:solidFill>
                  <a:srgbClr val="F7FEDC"/>
                </a:solidFill>
                <a:effectLst>
                  <a:outerShdw blurRad="38100" dist="38100" dir="2700000" algn="tl">
                    <a:srgbClr val="000000">
                      <a:alpha val="43137"/>
                    </a:srgbClr>
                  </a:outerShdw>
                </a:effectLst>
                <a:latin typeface="Century Gothic" panose="020B0502020202020204" pitchFamily="34" charset="0"/>
              </a:rPr>
              <a:t>slanderers, haters of God, insolent, haughty, boastful, inventors of evil, disobedient to parents,</a:t>
            </a:r>
            <a:endParaRPr lang="en-US" sz="4800" b="1" i="1" dirty="0">
              <a:solidFill>
                <a:srgbClr val="F7FEDC"/>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59786547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424</Words>
  <Application>Microsoft Office PowerPoint</Application>
  <PresentationFormat>Widescreen</PresentationFormat>
  <Paragraphs>41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Rejecting God…</vt:lpstr>
      <vt:lpstr>How?</vt:lpstr>
      <vt:lpstr>PowerPoint Presentation</vt:lpstr>
      <vt:lpstr>PowerPoint Presentation</vt:lpstr>
      <vt:lpstr>Rejecting God…</vt:lpstr>
      <vt:lpstr>One Who Suppresses the Truth</vt:lpstr>
      <vt:lpstr>Has Consequences</vt:lpstr>
      <vt:lpstr>Has Consequences</vt:lpstr>
      <vt:lpstr>He Gave Them Up</vt:lpstr>
      <vt:lpstr>PowerPoint Presentation</vt:lpstr>
      <vt:lpstr>He Gave Them Up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Sellen</dc:creator>
  <cp:lastModifiedBy>Adam Sellen</cp:lastModifiedBy>
  <cp:revision>11</cp:revision>
  <dcterms:created xsi:type="dcterms:W3CDTF">2016-01-31T10:25:01Z</dcterms:created>
  <dcterms:modified xsi:type="dcterms:W3CDTF">2016-01-31T11:13:43Z</dcterms:modified>
</cp:coreProperties>
</file>