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76" r:id="rId13"/>
    <p:sldId id="266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F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675C-7B03-411E-BB24-31CCB49F0A4B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2A1B-2C58-4518-A50E-401C01F07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994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675C-7B03-411E-BB24-31CCB49F0A4B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2A1B-2C58-4518-A50E-401C01F07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428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675C-7B03-411E-BB24-31CCB49F0A4B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2A1B-2C58-4518-A50E-401C01F07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670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675C-7B03-411E-BB24-31CCB49F0A4B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2A1B-2C58-4518-A50E-401C01F07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537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675C-7B03-411E-BB24-31CCB49F0A4B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2A1B-2C58-4518-A50E-401C01F07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90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675C-7B03-411E-BB24-31CCB49F0A4B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2A1B-2C58-4518-A50E-401C01F07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832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675C-7B03-411E-BB24-31CCB49F0A4B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2A1B-2C58-4518-A50E-401C01F07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82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675C-7B03-411E-BB24-31CCB49F0A4B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2A1B-2C58-4518-A50E-401C01F07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557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675C-7B03-411E-BB24-31CCB49F0A4B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2A1B-2C58-4518-A50E-401C01F07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24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675C-7B03-411E-BB24-31CCB49F0A4B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2A1B-2C58-4518-A50E-401C01F07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568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675C-7B03-411E-BB24-31CCB49F0A4B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2A1B-2C58-4518-A50E-401C01F07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36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E675C-7B03-411E-BB24-31CCB49F0A4B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B2A1B-2C58-4518-A50E-401C01F07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354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4257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i="1" dirty="0">
                <a:solidFill>
                  <a:srgbClr val="F9FF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So We All Are on the Same Page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F9FF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Justified—Declared Righteous</a:t>
            </a:r>
          </a:p>
          <a:p>
            <a:r>
              <a:rPr lang="en-US" sz="4800" b="1" dirty="0">
                <a:solidFill>
                  <a:srgbClr val="F9FF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Grace—Unmerited Favor</a:t>
            </a:r>
          </a:p>
          <a:p>
            <a:r>
              <a:rPr lang="en-US" sz="4800" b="1" dirty="0">
                <a:solidFill>
                  <a:srgbClr val="F9FF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Faith— “sure of what we hope for and certain of what we do not see”  Hebrews 11:1</a:t>
            </a:r>
          </a:p>
        </p:txBody>
      </p:sp>
    </p:spTree>
    <p:extLst>
      <p:ext uri="{BB962C8B-B14F-4D97-AF65-F5344CB8AC3E}">
        <p14:creationId xmlns:p14="http://schemas.microsoft.com/office/powerpoint/2010/main" val="19159551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i="1" dirty="0">
                <a:solidFill>
                  <a:srgbClr val="F9FF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In Jesus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322363"/>
            <a:ext cx="121920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9FF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We’re </a:t>
            </a:r>
            <a:r>
              <a:rPr lang="en-US" sz="5400" b="1" u="sng" dirty="0">
                <a:solidFill>
                  <a:srgbClr val="F9FF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Freed</a:t>
            </a:r>
            <a:r>
              <a:rPr lang="en-US" sz="5400" b="1" dirty="0">
                <a:solidFill>
                  <a:srgbClr val="F9FF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from the power of </a:t>
            </a:r>
            <a:r>
              <a:rPr lang="en-US" sz="5400" b="1" u="sng" dirty="0">
                <a:solidFill>
                  <a:srgbClr val="F9FF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Sin</a:t>
            </a:r>
            <a:endParaRPr lang="en-US" sz="5400" b="1" dirty="0">
              <a:solidFill>
                <a:srgbClr val="F9FFD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en-US" sz="4800" b="1" i="1" dirty="0">
                <a:solidFill>
                  <a:srgbClr val="F9FF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and are justified by his grace as a gift, through the redemption that is in Christ Jesus,</a:t>
            </a:r>
          </a:p>
          <a:p>
            <a:pPr algn="ctr"/>
            <a:r>
              <a:rPr lang="en-US" sz="4800" b="1" i="1" dirty="0">
                <a:solidFill>
                  <a:srgbClr val="F9FF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~v. 24~</a:t>
            </a:r>
          </a:p>
        </p:txBody>
      </p:sp>
    </p:spTree>
    <p:extLst>
      <p:ext uri="{BB962C8B-B14F-4D97-AF65-F5344CB8AC3E}">
        <p14:creationId xmlns:p14="http://schemas.microsoft.com/office/powerpoint/2010/main" val="3802092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900332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solidFill>
                  <a:srgbClr val="F9FF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For the wages of sin is death, but the free gift of God is eternal life in Christ Jesus our Lord.</a:t>
            </a:r>
          </a:p>
          <a:p>
            <a:pPr algn="ctr"/>
            <a:r>
              <a:rPr lang="en-US" sz="4800" b="1" i="1" dirty="0">
                <a:solidFill>
                  <a:srgbClr val="F9FF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~Romans 6:23~</a:t>
            </a:r>
          </a:p>
        </p:txBody>
      </p:sp>
    </p:spTree>
    <p:extLst>
      <p:ext uri="{BB962C8B-B14F-4D97-AF65-F5344CB8AC3E}">
        <p14:creationId xmlns:p14="http://schemas.microsoft.com/office/powerpoint/2010/main" val="2042780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17245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i="1" dirty="0">
                <a:solidFill>
                  <a:srgbClr val="F9FF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In Jesus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298713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9FF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God has been </a:t>
            </a:r>
            <a:r>
              <a:rPr lang="en-US" sz="5400" b="1" u="sng" dirty="0">
                <a:solidFill>
                  <a:srgbClr val="F9FF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Satisfied</a:t>
            </a:r>
            <a:r>
              <a:rPr lang="en-US" sz="5400" b="1" dirty="0">
                <a:solidFill>
                  <a:srgbClr val="F9FF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—v. 25-26</a:t>
            </a:r>
          </a:p>
        </p:txBody>
      </p:sp>
    </p:spTree>
    <p:extLst>
      <p:ext uri="{BB962C8B-B14F-4D97-AF65-F5344CB8AC3E}">
        <p14:creationId xmlns:p14="http://schemas.microsoft.com/office/powerpoint/2010/main" val="1375639656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solidFill>
                  <a:srgbClr val="F9FF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whom God put forward as a propitiation by his blood, to be received by faith. This was to show God's righteousness, because in his divine forbearance he had passed over former sins. </a:t>
            </a:r>
            <a:r>
              <a:rPr lang="en-US" sz="4800" b="1" i="1" baseline="30000" dirty="0">
                <a:solidFill>
                  <a:srgbClr val="F9FF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26 </a:t>
            </a:r>
            <a:r>
              <a:rPr lang="en-US" sz="4800" b="1" i="1" dirty="0">
                <a:solidFill>
                  <a:srgbClr val="F9FF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It was to show his righteousness at the present time, so that he might be just and the justifier of the one who has faith in Jesus.</a:t>
            </a:r>
          </a:p>
          <a:p>
            <a:pPr algn="ctr"/>
            <a:endParaRPr lang="en-US" sz="4800" b="1" i="1" dirty="0">
              <a:solidFill>
                <a:srgbClr val="F9FFD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722710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i="1" dirty="0">
                <a:solidFill>
                  <a:srgbClr val="F9FF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Why the Cross?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F9FF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Forbearance—to hold back</a:t>
            </a:r>
          </a:p>
          <a:p>
            <a:r>
              <a:rPr lang="en-US" sz="5400" b="1" dirty="0">
                <a:solidFill>
                  <a:srgbClr val="F9FF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Propitiation—God’s wrath was satisfied</a:t>
            </a:r>
          </a:p>
        </p:txBody>
      </p:sp>
    </p:spTree>
    <p:extLst>
      <p:ext uri="{BB962C8B-B14F-4D97-AF65-F5344CB8AC3E}">
        <p14:creationId xmlns:p14="http://schemas.microsoft.com/office/powerpoint/2010/main" val="1163706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061" y="1247743"/>
            <a:ext cx="8648270" cy="449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194259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34818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i="1" dirty="0">
                <a:solidFill>
                  <a:srgbClr val="F9FF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How will you respond?</a:t>
            </a:r>
          </a:p>
        </p:txBody>
      </p:sp>
    </p:spTree>
    <p:extLst>
      <p:ext uri="{BB962C8B-B14F-4D97-AF65-F5344CB8AC3E}">
        <p14:creationId xmlns:p14="http://schemas.microsoft.com/office/powerpoint/2010/main" val="2611161112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12192000" cy="682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5575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63040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i="1" dirty="0">
                <a:solidFill>
                  <a:srgbClr val="F9FF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We Need to Stop Trying to Justify Ourselves before God</a:t>
            </a:r>
          </a:p>
        </p:txBody>
      </p:sp>
    </p:spTree>
    <p:extLst>
      <p:ext uri="{BB962C8B-B14F-4D97-AF65-F5344CB8AC3E}">
        <p14:creationId xmlns:p14="http://schemas.microsoft.com/office/powerpoint/2010/main" val="3442441686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7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294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5766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93900"/>
            <a:ext cx="12192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baseline="30000" dirty="0">
                <a:solidFill>
                  <a:srgbClr val="F9FF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 </a:t>
            </a:r>
            <a:r>
              <a:rPr lang="en-US" sz="4800" b="1" i="1" dirty="0">
                <a:solidFill>
                  <a:srgbClr val="F9FF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But now the righteousness of God has been manifested apart from the law, although the Law and the Prophets bear witness to it— </a:t>
            </a:r>
            <a:r>
              <a:rPr lang="en-US" sz="4800" b="1" i="1" baseline="30000" dirty="0">
                <a:solidFill>
                  <a:srgbClr val="F9FF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22 </a:t>
            </a:r>
            <a:r>
              <a:rPr lang="en-US" sz="4800" b="1" i="1" dirty="0">
                <a:solidFill>
                  <a:srgbClr val="F9FF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 righteousness of God through faith in Jesus Christ for all who believe. For there is no distinction: </a:t>
            </a:r>
            <a:r>
              <a:rPr lang="en-US" sz="4800" b="1" i="1" baseline="30000" dirty="0">
                <a:solidFill>
                  <a:srgbClr val="F9FF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23 </a:t>
            </a:r>
            <a:r>
              <a:rPr lang="en-US" sz="4800" b="1" i="1" dirty="0">
                <a:solidFill>
                  <a:srgbClr val="F9FF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for all have sinned and fall short of the glory of God, </a:t>
            </a:r>
          </a:p>
        </p:txBody>
      </p:sp>
    </p:spTree>
    <p:extLst>
      <p:ext uri="{BB962C8B-B14F-4D97-AF65-F5344CB8AC3E}">
        <p14:creationId xmlns:p14="http://schemas.microsoft.com/office/powerpoint/2010/main" val="2449085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92367"/>
            <a:ext cx="12192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baseline="30000" dirty="0">
                <a:solidFill>
                  <a:srgbClr val="F9FF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24 </a:t>
            </a:r>
            <a:r>
              <a:rPr lang="en-US" sz="4800" b="1" i="1" dirty="0">
                <a:solidFill>
                  <a:srgbClr val="F9FF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and are justified by his grace as a gift, through the redemption that is in Christ Jesus, </a:t>
            </a:r>
            <a:r>
              <a:rPr lang="en-US" sz="4800" b="1" i="1" baseline="30000" dirty="0">
                <a:solidFill>
                  <a:srgbClr val="F9FF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25 </a:t>
            </a:r>
            <a:r>
              <a:rPr lang="en-US" sz="4800" b="1" i="1" dirty="0">
                <a:solidFill>
                  <a:srgbClr val="F9FF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whom God put forward as a propitiation by his blood, to be received by faith. This was to show God's righteousness, because in his divine forbearance he had passed over former sins.</a:t>
            </a:r>
          </a:p>
        </p:txBody>
      </p:sp>
    </p:spTree>
    <p:extLst>
      <p:ext uri="{BB962C8B-B14F-4D97-AF65-F5344CB8AC3E}">
        <p14:creationId xmlns:p14="http://schemas.microsoft.com/office/powerpoint/2010/main" val="251674987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308295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baseline="30000" dirty="0">
                <a:solidFill>
                  <a:srgbClr val="F9FF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26 </a:t>
            </a:r>
            <a:r>
              <a:rPr lang="en-US" sz="4800" b="1" i="1" dirty="0">
                <a:solidFill>
                  <a:srgbClr val="F9FF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It was to show his righteousness at the present time, so that he might be just and the justifier of the one who has faith in Jesus.</a:t>
            </a:r>
          </a:p>
          <a:p>
            <a:pPr algn="ctr"/>
            <a:r>
              <a:rPr lang="en-US" sz="4800" b="1" i="1" dirty="0">
                <a:solidFill>
                  <a:srgbClr val="F9FF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~Romans 3:21-26~</a:t>
            </a:r>
          </a:p>
        </p:txBody>
      </p:sp>
    </p:spTree>
    <p:extLst>
      <p:ext uri="{BB962C8B-B14F-4D97-AF65-F5344CB8AC3E}">
        <p14:creationId xmlns:p14="http://schemas.microsoft.com/office/powerpoint/2010/main" val="359495750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213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i="1" dirty="0">
                <a:solidFill>
                  <a:srgbClr val="F9FF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In Christ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294226"/>
            <a:ext cx="12192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9FF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We’re </a:t>
            </a:r>
            <a:r>
              <a:rPr lang="en-US" sz="5400" b="1" u="sng" dirty="0">
                <a:solidFill>
                  <a:srgbClr val="F9FF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Justified</a:t>
            </a:r>
            <a:r>
              <a:rPr lang="en-US" sz="5400" b="1" dirty="0">
                <a:solidFill>
                  <a:srgbClr val="F9FF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by </a:t>
            </a:r>
            <a:r>
              <a:rPr lang="en-US" sz="5400" b="1" u="sng" dirty="0">
                <a:solidFill>
                  <a:srgbClr val="F9FF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Grace</a:t>
            </a:r>
            <a:r>
              <a:rPr lang="en-US" sz="5400" b="1" dirty="0">
                <a:solidFill>
                  <a:srgbClr val="F9FF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—v. 22-24</a:t>
            </a:r>
          </a:p>
          <a:p>
            <a:pPr algn="ctr"/>
            <a:r>
              <a:rPr lang="en-US" sz="4800" b="1" i="1" baseline="30000" dirty="0">
                <a:solidFill>
                  <a:srgbClr val="F9FF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 </a:t>
            </a:r>
            <a:r>
              <a:rPr lang="en-US" sz="4800" b="1" i="1" dirty="0">
                <a:solidFill>
                  <a:srgbClr val="F9FF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 righteousness of God through faith in Jesus Christ for all who believe. For there is no distinction:</a:t>
            </a:r>
            <a:r>
              <a:rPr lang="en-US" sz="4800" b="1" i="1" baseline="30000" dirty="0">
                <a:solidFill>
                  <a:srgbClr val="F9FF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 </a:t>
            </a:r>
            <a:r>
              <a:rPr lang="en-US" sz="4800" b="1" i="1" dirty="0">
                <a:solidFill>
                  <a:srgbClr val="F9FF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for all have sinned and fall short of the glory of God, and are justified by his grace as a gift, through the redemption that is in Christ Jesus,</a:t>
            </a:r>
          </a:p>
        </p:txBody>
      </p:sp>
    </p:spTree>
    <p:extLst>
      <p:ext uri="{BB962C8B-B14F-4D97-AF65-F5344CB8AC3E}">
        <p14:creationId xmlns:p14="http://schemas.microsoft.com/office/powerpoint/2010/main" val="2046522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173</Words>
  <Application>Microsoft Office PowerPoint</Application>
  <PresentationFormat>Widescreen</PresentationFormat>
  <Paragraphs>25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 Christ</vt:lpstr>
      <vt:lpstr>So We All Are on the Same Page</vt:lpstr>
      <vt:lpstr>In Jesus</vt:lpstr>
      <vt:lpstr>PowerPoint Presentation</vt:lpstr>
      <vt:lpstr>PowerPoint Presentation</vt:lpstr>
      <vt:lpstr>In Jesus</vt:lpstr>
      <vt:lpstr>PowerPoint Presentation</vt:lpstr>
      <vt:lpstr>Why the Cross?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Sellen</dc:creator>
  <cp:lastModifiedBy>Adam Sellen</cp:lastModifiedBy>
  <cp:revision>13</cp:revision>
  <dcterms:created xsi:type="dcterms:W3CDTF">2016-03-05T20:07:05Z</dcterms:created>
  <dcterms:modified xsi:type="dcterms:W3CDTF">2016-03-06T11:12:21Z</dcterms:modified>
</cp:coreProperties>
</file>