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6112-8621-487A-93C3-74B437EE8971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0100-3138-4378-B869-7C355F60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37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when Gentiles, who do not have the law, by nature do what the law requires, they are a law to themselves, even though they do not have the law.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They show that the work of the law is written on their hearts, while their conscience also bears witness, and their conflicting thoughts accuse or even excuse them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7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33379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that day when, according to my gospel, God judges the secrets of men by Christ Jesus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~Romans 2:1-16~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30061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Excuses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2236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Excuse 1:  </a:t>
            </a:r>
            <a:r>
              <a:rPr lang="en-US" sz="54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I’m not nearly as bad as they are!</a:t>
            </a:r>
            <a:endParaRPr lang="en-US" sz="54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204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Excuses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2236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Excuse 2: </a:t>
            </a:r>
            <a:r>
              <a:rPr lang="en-US" sz="54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didn’t know I was supposed to do that!</a:t>
            </a:r>
            <a:endParaRPr lang="en-US" sz="54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5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53551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Genuine Faith—v. 7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those who by patience in well-doing seek for glory and honor and immortality, he will give eternal life;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4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5753"/>
            <a:ext cx="1219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Self-seeking—v. 8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for those who are self-seeking and do not obey the truth, but obey unrighteousness, there will be wrath and fury.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8544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998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as the body apart from the spirit is dead, so also faith apart from works is dead.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~James 2:26~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8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85" y="0"/>
            <a:ext cx="63576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by grace you have been saved through faith. And this is not your own doing; it is the gift of God,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not a result of works, so that no one may boast.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we are his workmanship, created in Christ Jesus for good works, which God prepared beforehand, that we should walk in them.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~Ephesians 2:8-10~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5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 10 Excuses for Being Late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 ran out of gas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Got pulled over by the police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Couldn’t hear my alarm/fell asleep on the couch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 went out—shut alarm off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Alarm clock broke</a:t>
            </a:r>
            <a:endParaRPr lang="en-US" sz="48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8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Excuses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676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Excuse 3: </a:t>
            </a:r>
            <a:r>
              <a:rPr lang="en-US" sz="54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can I be expected to know that?</a:t>
            </a:r>
            <a:endParaRPr lang="en-US" sz="54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1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575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Their practice of some good deeds and aversion to evil ones demonstrates an innate knowledge of God’s law, and it will witness against them on the day of judgment.</a:t>
            </a:r>
          </a:p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~John MacArthur~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989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God’s Responses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20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Will </a:t>
            </a:r>
            <a:r>
              <a:rPr lang="en-US" sz="5400" b="1" u="sng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Judge</a:t>
            </a:r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—v. 16</a:t>
            </a:r>
            <a:endParaRPr lang="en-US" sz="54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9150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</a:t>
            </a:r>
            <a:r>
              <a:rPr lang="en-US" sz="5400" b="1" u="sng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Desires Mercy</a:t>
            </a:r>
            <a:r>
              <a:rPr lang="en-US" sz="54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—v. 4</a:t>
            </a:r>
            <a:endParaRPr lang="en-US" sz="54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8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1473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Response:</a:t>
            </a:r>
          </a:p>
          <a:p>
            <a:pPr algn="ctr"/>
            <a:r>
              <a:rPr lang="en-US" sz="7200" b="1" u="sng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REPENT!!!</a:t>
            </a:r>
            <a:endParaRPr lang="en-US" sz="7200" b="1" u="sng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1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Top 5…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2412"/>
            <a:ext cx="10515600" cy="55255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Stuck in Traffic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work clothes were in the laundry and had to wait 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Lost my car keys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Went to bed late and just couldn’t get up</a:t>
            </a:r>
          </a:p>
          <a:p>
            <a:r>
              <a:rPr lang="en-US" sz="4800" b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 broke down</a:t>
            </a:r>
            <a:endParaRPr lang="en-US" sz="4800" b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02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9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Therefore you have no excuse, O man, every one of you who judges. For in passing judgment on another you condemn yourself, because you, the judge, practice the very same things.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know that the judgment of God rightly falls on those who practice such things.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you suppose, O man—you who judge those who practice such things and yet do them yourself—that you will escape the judgment of God?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 do you presume on the riches of his kindness and forbearance and patience, not knowing that God's kindness is meant to lead you to repentance? 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403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because of your hard and impenitent heart you are storing up wrath for yourself on the day of wrath when God's righteous judgment will be revealed.</a:t>
            </a:r>
          </a:p>
          <a:p>
            <a:pPr algn="ctr"/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 will render to each one according to his works: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those who by patience in well-doing seek for glory and honor and immortality, he will give eternal life;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028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for those who are 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self-seeking </a:t>
            </a:r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do not obey the truth, but obey unrighteousness, there will be wrath and fury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There will be tribulation and distress for every human being who does evil, the Jew first and also the Greek,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glory and honor and peace for everyone who does good, the Jew first and also the Greek.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God shows no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063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partiality.</a:t>
            </a:r>
            <a:r>
              <a:rPr lang="en-US" sz="4800" b="1" i="1" dirty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all who have sinned without the law will also perish without the law, and all who have sinned under the law will be judged by the law. </a:t>
            </a:r>
            <a:r>
              <a:rPr lang="en-US" sz="4800" b="1" i="1" baseline="30000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 smtClean="0">
                <a:solidFill>
                  <a:srgbClr val="F7F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it is not the hearers of the law who are righteous before God, but the doers of the law who will be justified.</a:t>
            </a:r>
            <a:endParaRPr lang="en-US" sz="4800" b="1" i="1" dirty="0">
              <a:solidFill>
                <a:srgbClr val="F7F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476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466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Office Theme</vt:lpstr>
      <vt:lpstr>PowerPoint Presentation</vt:lpstr>
      <vt:lpstr>Top 10 Excuses for Being Late</vt:lpstr>
      <vt:lpstr>The Top 5…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Excuses</vt:lpstr>
      <vt:lpstr>3 Excuses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Excuses</vt:lpstr>
      <vt:lpstr>PowerPoint Presentation</vt:lpstr>
      <vt:lpstr>God’s Responses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Sellen</dc:creator>
  <cp:lastModifiedBy>Adam Sellen</cp:lastModifiedBy>
  <cp:revision>8</cp:revision>
  <dcterms:created xsi:type="dcterms:W3CDTF">2016-02-07T10:47:34Z</dcterms:created>
  <dcterms:modified xsi:type="dcterms:W3CDTF">2016-02-07T11:21:44Z</dcterms:modified>
</cp:coreProperties>
</file>